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customXml/itemProps66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7.xml"/><Relationship Id="rId8" Type="http://schemas.openxmlformats.org/officeDocument/2006/relationships/customXml" Target="../customXml/item1.xml"/><Relationship Id="rId7" Type="http://schemas.openxmlformats.org/officeDocument/2006/relationships/customXmlProps" Target="../customXml/itemProps66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ECB019B1-382A-4266-B25C-5B523AA43C14-1" descr="C:/Users/Administrator/AppData/Local/Temp/wpp.FazFkywp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398" y="318"/>
            <a:ext cx="8370570" cy="685736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commondata" val="eyJoZGlkIjoiNGM3NzM1MWUzY2YzZDk5YTY3ZjVmNTZmZDdiMDFjZTA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ECB019B1-382A-4266-B25C-5B523AA43C14-1">
      <extobjdata type="ECB019B1-382A-4266-B25C-5B523AA43C14" data="ewoJIkZpbGVJZCIgOiAiMjg4ODE1NTYwMTM4IiwKCSJHcm91cElkIiA6ICI1MTk1NTA0MTIiLAoJIkltYWdlIiA6ICJpVkJPUncwS0dnb0FBQUFOU1VoRVVnQUFCWVVBQUFOdkNBWUFBQUNDdXJVSEFBQUFBWE5TUjBJQXJzNGM2UUFBSUFCSlJFRlVlSnpzM1hsNFZPWDUvL0hQWkE5WlNBSmtZVWRDd3BLd3J5b2dzc2ltb3JoYlcxdGJ0SzF0L2JXMnRyV0xiYTNWNnRkcXRlNVZYS3E0TCtDS0tJcXlDQWpJWmtBV0plejdKa3RJNXZmSG5XRXltWmxrSmlTWkpPZjl1cTVjczUwNTh3Uzluam41blB2Y2o4dnRkcnNGQUFBQUFBQUFBSENFcUVnUEFBQUFBQUFBQUFCUWZ3aUZBUUFBQUFBQUFNQkJDSVVCQUFBQUFBQUF3RUVJaFFFQUFBQUFBQURBUVFpRkFRQUFBQUFBQU1CQkNJVUJBQUFBQUFBQXdFRUloUUVBQUFBQUFBREFRUWlGQVFBQUFBQUFBTUJCQ0lVQkFBQUFBQUFBd0VFSWhRRUFBQUFBQUFEQVFRaUZBUUFBQUFBQUFNQkJDSVVCQUFBQUFBQUF3RUVJaFFFQUFBQUFBQURBUVFpRkFRQUFBQUFBQU1CQkNJVUJBQUFBQUFBQXdFRUloUUVBQUFBQUFBREFRUWlGQVFBQUFBQUFBTUJCQ0lVQkFBQUFBQUFBd0VFSWhRRUFBQUFBQUFEQVFRaUZBUUFBQUFBQUFNQkJDSVVCQUFBQUFBQUF3RUVJaFFFQUFBQUFBQURBUVFpRkFRQUFBQUFBQU1CQkNJVUJBQUFBQUFBQXdFRUloUUVBQUFBQUFBREFRUWlGQVFBQUFBQUFBTUJCQ0lVQkFBQUFBQUFBd0VFSWhRRUFBQUFBQUFEQVFRaUZBUUFBQUFBQUFNQkJDSVVCQUFBQUFBQUF3RUVJaFFFQUFBQUFBQURBUVFpRkFRQUFBQUFBQU1CQkNJVUJBQUFBQUFBQXdFRUloUUVBQUFBQUFBREFRUWlGQVFBQUFBQUFBTUJCQ0lVQkFBQUFBQUFBd0VFSWhRRUFBQUFBQUFEQVFXSWlQUUFBQUZCNytqOFM2UkVBQUU3Vm9pbVJIZ0VBQUdqcXFCUUdBQUFBQUFBQUFBY2hGQVlBQUFBQUFBQUFCeUVVQmdBQUFBQUFBQUFISVJRR0FBQUFBQUFBQUFjaEZBWUFBQUFBQUFBQUJ5RVVCZ0FBQUFBQUFBQUhJUlFHQUFBQUFBQUFBQWNoRkFZQUFBQUFBQUFBQnlFVUJnQUFBQUFBQUFBSElSUUdBQUFBQUFBQUFBY2hGQVlBQUFBQUFBQUFCeUVVQmdBQUFBQUFBQUFISVJRR0FBQUFBQUFBQUFjaEZBWUFBQUFBQUFBQUJ5RVVCZ0FBQUFBQUFBQUhJUlFHQUFBQUFBQUFBQWNoRkFZQUFBQUFBQUFBQnlFVUJnQUFBQUFBQUFBSElSUUdBQUFBQUFBQUFBY2hGQVlBQUFBQUFBQUFCeUVVQmdBQUFBQUFBQUFISVJRR0FBQUFBQUFBQUFjaEZBWUFBQUFBQUFBQUJ5RVVCZ0FBQUFBQUFBQUhJUlFHQUFBQUFBQUFBQWNoRkFZQUFBQUFBQUFBQnlFVUJnQUFBQUFBQUFBSElSUUdBQUFBQUFBQUFBY2hGQVlBQUFBQUFBQUFCeUVVQmdBQUFBQUFBQUFISVJRR0FBQUFBQUFBQUFjaEZBWUFBRUNqRlZPTFI3TngwVkpPY3UzdHIxK08xQ210ZHZaMWVhRlVrT24vZk10bTBnMkRwVFlwdGZNNUFBQUFjSWFZU0E4QUFBQUEvdElTUXQvMlNJbDByTlR1eDBSSkExcUgvM2w3amtoRnUzMmZDeFJDaG1QZlVhbjRnTjF2bHlwbEpnWCszQTM3dkkrdjdpMWRQMUFhL1pTMDkyalYrODlPbHA2L1dMcDN2dlRLYXUvemlTRWM0UjQ1NGYvY2VmblNUV2RLVjd3a3JkMVQvVDZxODZlenBBL1dTL2N1T1BWOVhWRW9QU3RweFE3ZjV5Zm1TZC9wS2IyM1R0cDg4TlEvQndBQUFNNUFLQXdBQUJBQjBTNnBZNUFxMHNNbDBvd3JRdC9YUGZPbFo3NncrOGx4MG4zand4L1A3STNTamU5NUg4ZEZTMU1uaGIrZml0NWVLLzN4UTd0L2VhRjBTUS8vYmQ1YkovMStsdi96WmU3cTkzOXBEeWsyU3BxM3lmdGN4elRwcFV1cWYrOVpVNlZEeDcyUG8xd1dyaTRvOWdiQ0JablNmOCt2Zmw5SFNteC9rdjM3eDBmYi9maG9LVFphYXBIbzNmWkVtYlQvbURTNnN6U29UZUQ5dmZhbGYvZ2J6UGxkcFhWN3BWVTdROXNlQUFBQWtBaUZBUUFBSWlJdHdhcGNBN2xudnZTVE4zMmYrOFZncTdTOU9VQ0ErczErLytkZVhTMDl2aVMwc2Z4dmN2RFhIbHdvVFY4VC9QVzJxZGJDWU9rMjMrZnZEeEJNN3o4bVhmS0MzYzlKc2RENTYzMisyN2hjZGx0YVRTaWNFaWRkMEUxNllhVzA5WkNVRkN0OVcrSjkvYjlMcE5VQmd0S0JiUUtIMHhQeXBOWXB2c0c0Wk9IOTQwdDhxNWtyR3RsSkd0VFcrL2ltTTZSeFhieVBMeXV3SDQ5bDI2VnJYcGQ2Wmxvd1BML1k5N1BPNmlndDNocGFLTnczeHlxd1AvbEdtdFExK0hiRkI2UkZXNnJmSHdBQUFKeURVQmdBQUNBQzloMlZybmpaN2svcWFrR2w1L0dPdy9aNlJkbkpWc1g2MmViUTluKzR4TUxTVUZSVmxYdnd1STBubU1uZHBYUHpwUEgvODMzK1JKbi90bTYzdFB1STNaK1laN2R2cnZYZEp0b1YvUDBWWGRuVHR2bnY1L2I0NW1GUzV3enBEK1doK2ZMdEZwWldGcWd0UjJ5VTlLTyswdXRmU2wvdGticTF0TzA4bGNRTGlpMm9EYVJqbW04by9KK0YwdE5mU0tueDBrTVRwUWNXZXNkeHcyRGZmK3VkaDZXYlpub2ZKOFpJYzM3Z2Zkd2kwVHZlbUNoNzNEbmRBdk9OKzZTcmV0bHJaN2EzbjJCbXJDRVVCZ0FBZ0M5Q1lRQUFnQWdvZFV0cnludjQ3djdXYnRkVTZPbGJrQ20xYTI3M204ZmJUMm1aYnhXcUpLM2RiVUZtWXpNbVYvcGl1N2Zuc0Vkc2VldUZxa0xoekNScjlYRFhYQXV0ODFwWTFlM1VKVkpKTldGeUlOL3RaVzBmL3JQUTJrajg2U3o3OS83emgrSHZhOXNoKytsZjN0ZDUwUmJ2ZjljeWQrQmV4c0ZjM2R2YWJsUjhmSFZ2TzJIdzIvZWxvZTJsNTFkS0w2NE12bzlIejVPT2w0Yi9ld0FBQUtCcEl4UUdBQUJvZ0NaMXRYNnhKZVdCM3ZGU2FlUnA5dU1SRnkwOXNqaHdLTncyMVZvUmhNSVR4QVpUa0dtdEZRSTVMVjJLajVIR2RQWSt0ekZJcXdXUDNBd3B2NFYweTJ6LzE1TGo3RFlyS2ZqQ2FYOGNMbTAvYklGcjIxVHA1NE9rN1llc1pVUjJjdFdmWFZtbk5Pa0hmYVU3UDdXdzllSWVVcGNNNjRVY1RvQmIyWWhPMXM2aVl0Q2ZFbS9Wd2FGNmNKRTBkYW45Kzc1eXFmVFk1OVlXUkpMK1BkNFc0bnR3b1ZVMGQyc3ByZDdsdjQ4b0Y2RXdBQUFBL0JFS0F3QUFORkRyOTBxWHZoajg5UVUvQ3Y3YVdSMURENFdyTTZtcmRFNnUvL014VWRaNndTMExhajJlVzE3MS9zN0x0L1lXTTlmNXY5WTgzbTVQU3c4Y0NrZTdwQjZ0ckQzRGE1ZDVuNy94UGVsb2hSRDNqdEdCMjJKNDJsTjRUT3BtQzhMZE1GaTY4WFFMWUpkdXMwWHlDaktyL2oyQ3lVaVVKblN4UmZRcWppa3R3YmN0U0ZLY2I1Z2VWeW1jLzdiRWZnYTN0WC9yd3lYV2ZxTnJTMnNqOFplUExCRHVsV1VMNHQzNnNTMVNWMUZjdFBmRUFnQUFBT0JCS0F3QUFOQUlqRHBOK2w1dmFjb2JvVld3UHZPRmROK0MwUGI5N2xWVnYzN3J4L1pUVWJOWTZZbEpWbW03NjF2L25zSlY5YmpkL2EwdEROZXZ0VFIzays5ckhkTHN0bGUyTkNkQVQrQlN0elJsdXJXWE9IcENldVJjNmN0ZDB1eU52dHU5dk1xM1N0ZWpiNDZGMGg0emlxUXRCNlE5UjZWTGUwaUZXZElkbndRZmUzVmNrdjU4bHQxL2RMRlVtQ2xGUjBtZDBxM2FldDFlNzdicENkSlBCbFMvVDA5d2ZINitCZGhUbDBxWHYrUmQvTzdxUGhZV3YvT1YvM3RqbzZSamhNSUFBQUNvaEZBWUFBQ2dFY2hJdEJZQjBWR2h2NmUwaWdYa1RrVk1sUFQza1ZhdCswYVJkSHE3OE43LzVESnBlRWZwZDBPbEM2ZDUrd0RIUkZuSVhGSW1EV3dUL1AyZWRoay9IeVFseEVpM3pmSGY1clBOZ1JlYWk0bnlEWVhYN3JHZnJpMmxubG5TLzc2d3h4V2x4dHNpYjRFa1ZqaWFqb21TL2piQy9qMys5S0cxdUxpMnYvZnp2dGd1SmNaYWtGMjB5L29wWC9TQzkvMEpNZExNNy9yMlUyNFdheTFEU3Nvc2ZMK3V2LzIvY1BjOGU3MWJTK3N0Zk5zY2E4dmhka3NyZDlwcnJ2SXhVU2tNQUFDQXlnaUZBUUFBRUxLNGFHdk5NS0MxOU9NWjBwa2RhcmFmUnhaTDk0K1hSblcyVmcyUzFDZmJndEVubGtqZjd5TzFTUW5lVjNoUUcxdHM3dGZ2K2Jaa3FJbVlLR3Qvc2VXZzlQQmkvOWZ2SEZQMSt6MlYyMUV1S1NaYStzY2M3Ky8wZjNQdGR6MTAzSDZ1N20xdEthWk1selRQZHo5SFQwaERIL2Q5N3BJZU5xN2tPT25UVGRKTHE2VGJSMGxmNzVOZVhpMzliSkJWUkwvMnBZMnpiYXAweFV0MlFzRFRqb0pLWVFBQUFGUkdLQXdBQU5BSXhKUlhDSWRhOVptYlliMkFRMUc1bDIwdzJjblNQMGJaUW13M3ZDTXQzMUh6VVBpenpkWWp0MStPTjBBZDA5bDY2UDUzaVhSQk4rbThycmFRV21YZFdrcTNqNWFLZGt1cENWWTltNU1pZmZwTjRKWVIxZm5wQVB1ZHBreTNkZ3RkTW4ycmRlLzgxRDRya0VsZHZZdi9IUytWYnBwcEZicWUzc1ZIVDNqN0NrZTdKSmZMZTc4cXBXNnJVUDVPVDJ0RDhaMWU5dnpzalJiR0w5dHVQYU1IdEpGKytMcjFUNzV2Z2ZUOHhkSkYzYVhuVjNyL3U3TFFIQUFBQUNvakZBWUFBR2dFbWlkWXhXZW9WWi85VzF0ZjNsQWtobkJFZUU1bjZhWXpMZUM4Ym9hMFlrZG8rdzZtekcyOWhWczBzOGZONDZWeFhTejBQSHBDZW4rOTlmaDllcGxWMkZiVXI3V1VFbWZoOFBVRHJRMUQ4UUdycVBVSWRhRzV6dW5TVmIwc09MMXJqQzBHSjFsMTczUExiUUc3cGR1Q1Z5UHZPMnBqOVpoeGhaU1pWUDN2WDlVaWdaS0Y0Y2x4ZG4vNkdtOG9MRWxMdGxrTGlSdFBsMTVkYlFHeEpHM2NKNzN4cFRTbHYvVG1XbHMwVDVLT2hkQ0RHZ0FBQU01Q0tBd0FBTkJBNUxXd3dETWh3QkZhWGdzTC9VSTFiWVYwei96UXRuMy91OEZmeTBpVUhqN1hLbm9YYnBIK01Nc1dOZk5JaXZXdHFxMU83MnlyZXM3TnNGWUhDN2ZZOHo4ZVlKV3RqMzF1ajU5Y2FsVzQxdytVYnErMDhOdU1OZEw4WWd1Q2oxWUtQRHVXTDFUMzRzckExYjM5Y253cnFMY2Z0aDdDWCsremYxL1B6NGE5RnNEUDNtai85bytlSi8xMXRsVkh4MFJaUCtPRHg2Mkt0K0ovbDc5K0ZQaS9YOHRtdHFqY2lUSUxucjh0a1Q3Y0lIMzBkZUIvcC9WN0xkaC9kTEZ0VzlsZFk2eHl1MTlycXc2T2k3WkY2SkxpN0wvSk5YMnN2WVJFK3dnQUFBRDRJeFFHQUFDSWdOZ29xVWVtMUN2TDIzN2cyY2wyTzJ1RGRQQ1lkOXUwQkZ0NGJkNG1hMDFRUit2SEJiVHZxQzF3OXZjNVZwV2FIR2U5Znc4ZGw3S1NyZVZET0MwYkJyZVZmdGpYN204N1pKWEEvVnRidTRpMzFub0QxcTJIckUvdTVPN1MzRTNTeHhYQzAzMUgvU3QzczVQdDM4a1RFaS9hRW5paHVmaG8zMUQ0MEhIcDhwZUNqemMyU3JybExGdG9idWUzOXR5Sk1xbE5xalM4ZzRYSjc2M3piaisvMkg4ZlkzT3R4Y1ZMcXl6Z25kSlB1bmE2ZE45NCsveUhGbGtyamNwMkhBNWU1VHR6dlhUZ21QVmMzbi9VN3U4L0poMDRLbzNQazRhMGs5NHRIOWVSQVBzR0FBQ0FzeEVLQXdBQVJFQnVodlRZZVhhLytJQUZvQXMzVzVpNSs0Z0ZpWjVGMW41N3BsV0NudFZSZW1heWRNODhxN0I5Y2FXMDhoVGJPRlNuekMzZFBNdjdPTnBsVmJNZU93NUwvL2tzOVAxTlcyRy80NUVTYWZVdXFYV0tkTnRJYWV0Qlc1U3RvdnMva3dhMWxmNCtVdnJGMjlMblcrMzVyQ1NwYTB2NzZkWks2dDdLS3BwbnJKR21McTM1NzVxVlpDMDNlcGUzM2ZqbnA5SXZoMWlsOEkzdldZanQ4ZWNQcGFjdmxQNThscld0Q05ST28xK09kUDBncVVOejZiWTUxbWJpNnQ3Mld0RnU2WHV2U244N1czcjljaHYzOUNJTGRqMHFWMEZYOU54eSt3bGsyWGI3OSsyWlpZOERWUm9EQUFEQTJRaUZBUUFBSXVETFhkS3RIOXVDYXhWNzRYcTg4NVcxSWZqYkNHblVhVlpOdW5pTDlmVjljS0pWd2Q0MTF3TGxRTHExc2tYS1FoR28zVUV3KzQ5SjV6NXJMUlJLeXFUdGg4S3JYTjUzMUVKaHljTFNCeVpLaWJIU1Q5NjBkZ3dWSFRvdS9mbzlhZW9rNmY3eDB0M3pyTnIycm5Pc24vQ0JZeGJHdnJ4S1dybFRXcjVkU2s4TVl6Q3lvSDE4RjZrZzAzb0J1eVd0MjJNaC9YbjUwc1U5TE1pZXZUSDQyTzRjSTEzMWlsVlVKOFZLSXpwSmwvU3dzUHI5OWRKdjN2TldHVmUwOVpEMG96ZnNNNjdwSy8xMG9QMTNYVkRzYlk5UkU1NGV6RDB5N1hiSDRacnRCd0FBQUUwWG9UQUFBRUFFdUdYQll5QlJMdW1jWE9uSC9hMlM5c2xsM2w2N1Y3NHNYVnBnUFhpZnYxaDZZb2xWbVZidTY5c3J5MExKVUZRVkN2Ky9JZExQQm9XMm40cmlveTFjRGFaL2ErdUxXK3FXZnZhVzlGV1FiYi9hWTRIeC81MWo0NWhmTFAxampsWENicWpReS9lQ2J0S01LNjI5aGxUOVFuTnZmOGZDNmZtYnBQYk5wVm5yN2ZHU2JSWTJuOW5leGplL09IaHY1cS8yV0FYd1gwZEkveHh0djhlVEYwZ2QwcXpseGZkZnN4N0VWWEZMZW1HbDlFYVJkSDYrZEc2KzlJdkIwcGN6d2d1RmZ6ZFVjcnN0RUQ1ZWFxMDl6dWxzKy9oNmYrajdBUUFBZ0RNUUNnTUFBRFFnL1Z0YlM0Rld6YXkvN3MvZnRvRFJvOVF0UGJ2Y2V1eitaWVQxcXQxOFVIcDdyZTkrYW11aHVabnJySm81WE5mMXIvcjF0YnV0SGNROTg2VnZxZ2t0djlndVhmMnFCWjNCZ3RMbDI2WDdGb1EzeHUySGJLRzM1MWY2UHArZExOMCt5a0xubTJaV3ZaRGVXMnV0VGNQd2psS3JKQXVHWTZLa1RXRlcrUjQ5WWVONGZxWDFiVDUwdlByM1ZKU1pKSjNlemh0Nmw1UlpGZldkbjRhM0h3QUFBRGlEeSsxMjErZGFKUUFBb0E3MWZ5VFNJOENwaW91V2JoNW1iUVErV0c4aGNEQXUyU0oxNzYrdm03RkV1NnIrL0tic3pQWlMwYTdBYlI4cWk0bXlJTGZ5NG5lUkVCTmwvOTJPbFVaNkpEZ1ZpNlpFZWdRQUFLQ3BJeFFHQUtBSklSUUdnTWFQVUJnQUFOUzFxRWdQQUFBQUFBQUFBQUJRZndpRkFRQUFBQUFBQU1CQkNJVUJBQUFBQUFBQXdFRUloUUVBQUFBQUFBREFRUWlGQVFBQUFBQUFBTUJCQ0lVQkFBQUFBQUFBd0VFSWhRRUFBQUFBQUFEQVFRaUZBUUFBQUFBQUFNQkJDSVVCQUFBQUFBQUF3RUVJaFFFQUFBQUFBQURBUVFpRkFRQUFBQUFBQU1CQkNJVUJBQUFBQUFBQXdFRUloUUVBQUFBQUFBREFRUWlGQVFBQUFBQUFBTUJCQ0lVQkFBQUFBQUFBd0VFSWhRRUFBQUFBQUFEQVFRaUZBUUFBQUFBQUFNQkJDSVVCQUFBQUFBQUF3RUVJaFFFQUFBQUFBQURBUVFpRkFRQUFBQUFBQU1CQkNJVUJBQUFBQUFBQXdFRUloUUVBQUFBQUFBREFRUWlGQVFBQUFBQUFBTUJCQ0lVQkFBQUFBQUFBd0VFSWhRRUFBQUFBQUFEQVFRaUZBUUFBQUFBQUFNQkJDSVVCQUFBQUFBQUF3RUVJaFFFQUFBQUFBQURBUVFpRkFRQUFBQUFBQU1CQlhHNjMyeDNwUVFBQUFBQlZtVHg1c2padTNDaEpTa3RMMDZ4WnN5SThJZ0FBQUtEeG9sSVlBQUFBQUFBQUFCeUVVQmdBQUFBQUFBQUFISVJRR0FBQUFBQUFBQUFjaEZBWUFBQUFBQUFBQUJ5RVVCZ0FBQUFBQUFBQUhJUlFHQUFBQUFBQUFBQWNoRkFZQUFBQUFBQUFBQnlFVUJnQUFBQUFBQUFBSElSUUdBQUFBQUFBQUFBY2hGQVlBQUFBQUFBQUFCeUVVQmdBQUFBQUFBQUFISVJRR0FBQUFBQUFBQUFjaEZBWUFBQUFBQUFBQUJ5RVVCZ0FBQUFBQUFBQUhJUlFHQUFBQUFBQUFBQWNoRkFZQUFBQUFBQUFBQnlFVUJnQUFBQUFBQUFBSElSUUdBQUFBQUFBQUFBY2hGQVlBQUFBQUFBQUFCeUVVQmdBQUFBQUFBQUFISVJRR0FBQUFBQUFBQUFjaEZBWUFBQUFBQUFBQUJ5RVVCZ0FBQUFBQUFBQUhJUlFHQUFBQUFBQUFBQWNoRkFZQUFBQUFBQUFBQnlFVUJnQUFBQUFBQUFBSElSUUdBQUFBQUFBQUFBY2hGQVlBQUFBQUFBQUFCeUVVQmdBQUFBQUFBQUFISVJRR0FBQUFBQUFBQUFjaEZBWUFBQUFBQUFBQUJ5RVVCZ0FBQUFBQUFBQUhJUlFHQUFBQUFBQUFBQWNoRkFZQUFBQUFBQUFBQnlFVUJnQUFBQUFBQUFBSElSUUdBQUFBQUFBQUFBY2hGQVlBQUFBQUFBQUFCeUVVQmdBQUFBQUFBQUFISVJRR0FBQUFBQUFBQUFjaEZBWUFBQUFBQUFBQUJ5RVVCZ0FBQUFBQUFBQUhJUlFHQUFBQUFBQUFBQWNoRkFZQUFBQUFBQUFBQnlFVUJnQUFBQUFBQUFBSENRbTBnTUFBQUFBZ0ladXc0WU5rUjRDQUFBQlpXUmtxSG56NXBFZUJob1psOXZ0ZGtkNkVFQjlXTDE2dGU2NDR3NHRYNzQ4MGtNQmdIcm4rYnAzdVZ3UkhnbFFNMjYzbS85L0VWR044YyttMk5oWVpXVmxLU2twS2RKREFRRFVvYnk4UEYxLy9mVnExYXBWcEllQ1JvUktZVGpHb2tXTHRIcjE2a2dQQXdBaWhrQU5BR3F1TWM2aEowNmMwT2JObXlNOURBQkFIZHV6WjQvT1AvOThRbUdFaFZBWWpuSGt5QkdkT0hFaTBzTUFBQUExVkZaV3BxZ29sc1JBWkRUR1NtRko2dDI3dHlaT25LaVlHUDcwQTRDbVp1UEdqWHI1NVpmbGRydFZWbFlXNmVHZ2tlSElBSTUwN2JYWGFzcVVLWkVlQmdEVW0yblRwdW5PTysrVUpGMTIyV1g2OWE5L0hlRVJBUURxeXJScDAzVHZ2ZmZxK1BIamF0Kyt2U1pNbUtENCtQaElEd3NBVU1zV0xWcWtHVE5tUkhvWWFLUW90UUFBd0FGY0x0ZkpTNS9kYm5lanJYZ0RBQUFBQUp3NlFtRUFBQnlnWWk5TUFtRUFBQUFBY0RaQ1lRQUFISUpnR0FBQUFBQWdFUW9EQU9BSUJNSUFBQUFBQUE5Q1lRQUFIQ0FxS3Vwa01GeFdWa1l3REFBQUFBQU9SaWdNQUlBRFVDa01BQUFBQVBBZ0ZBWUF3Q0U4d2JEYjdTWVlCZ0FBQUFBSEl4UUdBTUFCWEM0WFFUQUFBQUFBUUJLaE1BQUFqdUJ5dWFnVUJnQUFBQUJJSWhRR0FNQVJLdmNVcnZnWUFBQUFBT0FzaE1JQUFEaEF4VXJoc3JJeUtvVUJBQUFBd01FSWhRRUFjQUFxZ3dFQUFBQUFIb1RDQUFBNEFEMkZBUUFBQUFBZWhNSUFBRGhBNVo3Q0FBQUFBQURuSWhRR0FNQWhxQlFHQUFBQUFFaUV3Z0FBT0FJOWhRRUFBQUFBSG9UQ0FBQTRRRlJVMU1sZ3VLeXNqRXBoQUFBQUFIQXdRbUVBQUJ6QTVYS2RESUlKaEFFQUFBREEyUWlGQVFCd0FKZkxSVTloQUFBQUFJQWtRbUVBQUJ6SDdYYlRZeGdBQUFBQUhJeFFHQUFBQjZCU0dBQUFBQURnUVNnTUFJQURVQmtNQUFBQUFQQWdGQVlBd0FHaW9xSk9Cc05sWldWVUNnTUFBQUNBZ3hFS0F3RGdNQVRDQUFBQUFPQnNNWkVlQUZEYmpoMDdwaGt6Wm1qdjNyMCt6eTlldlBoa0VMSjQ4V0k5OXRoalBxK25wNmRyNHNTSmlvK1ByN2V4QWtCZGVPZWRkMVJjWE96ejNJWU5HMVJTVWlLMzI2Mk5HemZxcWFlZVVreU05ekFnSVNGQlk4YU1VV1ptWm4wUEZ3QndDcVpQbjY3dDI3ZjdQTGRpeFFxVmxwYks3WFpyelpvMW1qcDFxcUtqbzArK25wS1NvbEdqUnFsRml4YjFQVndBQU5CQUVBcWp5WW1KaWRIQ2hRczFjK1pNdjljOGwwNHZXclJJaXhZdDhubHQ5T2pSbWpScFVyMk1FUURxMHRhdFcvWGdndzhHZk0zbGNtbkRoZzE2OU5GSGZaNXYxNjZkemovLy9Qb1lIZ0NnRm0zZXZObHZUdmR3dVZ3cUtpcFNVVkdSei9OZHUzYlYrUEhqNjJONEFJQmFVbFJVcEhuejV2azhWMXhjckNOSGpraXl3cEFWSzFiNHZENWd3QUQxNk5HajNzYUl4b1ZRR0UxT2RIUzB4bzRkR3pBVXJzcllzV045S2lnQW9MR2FNR0dDN3IvLy9yRGVNM3o0Y0tXa3BOVFJpQUFBZGVXQ0N5NElHZ29IYythWlp6TG5BMEFqOU1BREQ2aTB0RFRnYTYrKytxclA0K2pvYUQzeHhCUDFNU3cwVXZRVVJwTTBaTWdRcGFlbm4zenNkcnNEL25pa3BhVnB5SkFoa1JncUFOUzZ6TXhNRFJ3NDhPVGo2dVpBU1JvelpreDlEeE1BVUF1eXNyTFVzMmZQazQrcm0vT2pvNk0xZXZUb1NBd1ZBSEFLOHZQemxadWJLNm5xTlVJOHIrWG01bElsakNvUkNxTkppbytQMTdoeDQzeWVjN2xjUGo4VmpSdzVrbDdDQUpxVUN5NjR3Tys1WUhOZ3g0NGRsWmVYVjE5REF3RFVza0FuOW9MTitSVkRCUUJBNHhMT1NUMU9BS0k2aE1Kb3NpcjNTYXQ0Sm8wS09RQk5YYTlldlVKZVFHalVxRkdLalkydDR4RUJBT3BLWVdHaG1qZHZIdEsyaEFRQTBIZ05IejVjeWNuSmNybGNBYXVGM1c2M1hDNlhrcE9UTlh6NDhBaU1FSTBKb1RDYXJKeWNISFh1M0xuYTdicDI3YXEyYmR2V3c0Z0FvUDQwYjk3Y3J5Mk81OEN4NGdGa2ZIeThoZzBiVnE5akF3RFVydXpzYkw4clBnTE4rYW1wcVJvNmRHaTlqZzBBVUh2UzB0TFV2WHYzYXJmcjNyMjcwdExTNm1GRWFNd0loZEZrTld2V3pLOS9UcUErbW5sNWVTRlhWZ0JBWXhFZkg2K0NnZ0xGeE1UNFhUcGNVYWRPblpTWm1WbVBJd01BMUxhMHREVGw1K2NyS2lxcXlqay9MeTlQcWFtcDlUZ3lBRUJ0cWh3S0I3b2kydVZ5cVhmdjNvVENxQmFoTUpxc3VMZzRkZXZXVGZIeDhRRVBqbDB1bCtMajQ5V3RXemNsSmlaR1lJUUFVSGRjTHBjS0NncjhEZ1lybnhqcjBxVUxCNHdBME1qRnhNU29aOCtlZnNlMGxlZjhidDI2TWVjRFFDTVdGUldsN3QyN0t5VWxKZWcyQ1FrSnlzM05WVlFVa1IrcXh2OGhhTkw2OU9tampJeU1vSzluWkdTb1Q1OCs5VGdpQUtnL0hUdDJQRmtGWFBua21PZkVXRUZCQWYyRUFhQUo2TnUzcjlMVDB5VUZudk9iTjIrdVBuMzZLRG82T2hMREF3RFVrb0tDZ3BQenZlUi9SWFJTVXBJS0Nnb2lNVFEwTW9UQ2FOSTZkdXlvOXUzYlMvSTlPUGJjYjkrK3ZUcDI3QmlSc1FGQVhVdE1UTlRaWjU4ZDlQV2twQ1QxNjlldkhrY0VBS2dyNmVucEdqaHdZSld2RXhJQVFPT1htWm1wdm4zN0JyMGl1bS9mdnJTSFEwZ0loZEdreGNiR2F0eTRjVUZmSHpkdUhCVnlBSnEwc1dQSCtqM25PWUJzMDZZTko4WUFvQW01NktLTC9KN3p6UGtEQnc1VWl4WXQ2bnRJQUlCYTVuSzVOSHIwNktDdmp4OC92c3IrOG9BSG9UQ2F2S0ZEaHlvK1BsNlNUWjZleVRFK1BwN1Zsd0UwZVRrNU9lcmJ0NjhrLzh1SkoweVl3QUVqQURRaCtmbjU2dFNwa3lUZjQxNUpWUVlJQUlER3BXL2Z2c3JLeXZLN0lqb3JLMHVEQmcySzRNalFtQkFLbzhsTFMwdlRnQUVEL0o0Zk1HQUFDMjBBY0lRTEw3enc1SDNQZ1dOU1VwTEdqQmtUcVNFQkFPcklxRkdqL0o3THljbFJ6NTQ5SXpBYUFFQmRpSXVMMDhpUkkvMmVIemx5cE9MaTRpSXdJalJHaE1Kd2hFQ1hUd2Q2RGdDYW9yNTkrL3BkTXR5N2QyODFiOTQ4UWlNQ0FOU1ZFU05HK0xWSEd6dDJyR0ppWWlJMElnQkFYUmc1Y3VUSnEwSmNMcGVpb3FJQ0JzVkFNSVRDY0lUdTNidXJaY3VXSngrM2JObFMzYnQzaitDSUFLRCtwS2FtK2wxR0ZxaVNEQURRK0dWa1pLaHo1ODRuSDhmRXhGUzU2Q2dBb0hIS3lzcFNibTd1eWNmNStmbkt5Y21KNElqUTJCQUt3eEV5TWpKOExwbnIyYk9uTWpJeUlqZ2lBS2cvQ1FrSnlzL1BWMVNVZmUwbkpTV3BzTEF3d3FNQ0FOU0Z0TFEwNWVYbG5YemN1blZyWldkblIzQkVBSUM2a0o2ZTduTk0zNjFiTjY0RVJGZ0loZUVJeWNuSktpd3NWRXhNakdKaVlsUllXS2prNU9SSUR3c0E2b1hMNVZLdlhyMlVucDR1U1Nvc0xHUUZlZ0Jvb21Kalk5V25UeDhsSkNSSWtnWU9IS2pVMU5RSWp3b0FVTnNTRWhMVXZuMTdSVWRIS3pvNld1M2J0ejg1OXdPaG9MRVVITUhsY3Ftd3NQRGt3bktGaFlVK3EzUUNRRk9YbTV1cnJLd3M3ZDI3VjNsNWVad1lBNEFtckYrL2ZrcE5UVlYwZExSNjl1eEpQMkVBYUtLNmQrOStNdWVnUlNiQ3hkRUJIS05yMTY1cTA2Yk55ZnNBNENTSmlZa2FObXlZdnZubUcvWHYzLzlrS3drQVFOUFRwazBiOWV6WlUwVkZSZXJkdTNla2h3TUFxQ005ZS9aVWZuNyt5ZnRBT0FpRjRSaUppWWthTW1USXlmc0E0RFRqeG8zVHE2KytxbDY5ZWtWNktBQ0FPalp1M0RpZE9IR0NSWWNBb0FtTGpZM1Z1SEhqVHQ0SHd1Rnl1OTN1U0EraUtlbi9TS1JIZ0txVTdWNG5TWXBxMGJtYUxSRkppNlpFZWdRNEZjeUREVnZacXBjVjFYMXlwSWVCYWpBUG9qRmd2bS80M092ZWw2dnpxRWdQQTFWZ3ZrZGp3SHpmc0xtUEhwQWt1UkxvSDkrUU5jVDVua3BoT0FwaE1BQ25JeEFHQU9jZ0VBYUFwbzh3R0RWRlEwRUFBQURCWFZMZEFBQWdBRWxFUVZRQUFBQUFjQkJDWVFBQUFBQUFBQUJ3RUVKaEFBQUFBQUFBQUhBUVFtRUFBQUFBQUFBQWNCQkNZUUFBQUFBQUFBQndFRUpoQUFBQUFBQUFBSEFRUW1FQUFBQUFBQUFBY0JCQ1lRQUFBQUFBQUFCd0VFSmhBQUFBQUFBQUFIQVFRbUVBQUFBQUFBQUFjQkJDWVFBQUFBQUFBQUJ3RUVKaEFBQUFBQUFBQUhBUVFtRUFBQUFBQUFBQWNCQkNZUUFBQUFBQUFBQndFRUpoQUFBQUFBQUFBSEFRUW1FQUFBQUFBQUFBY0JCQ1lRQUFBQUFBQUFCd0VFSmhPRnBNbEpTV1lMZkJwTVpMeldMcmIwd0FVQjhTWXFTNDZPcTNLOHlVYmhzcGRjbW8rekVCQUlLTGliSTVPVFcrOXZaNVJqdnByU3VsQWExclozL3BDYld6SHdCb2lwckZTaFB6cEJhSk5Ydi9hZWxTWG91YXZUY2x6dWI3YS9yVTdQMlZNZDgzRFRHUkhnQ2NKem11NmhDMm9wSlM2WENKOTNHdnJQQUQyaE5sMHNJdGdWKzcreHlwUjZZMDZUbnA0SEgvMXdzeXBhbVRwUCtiSnoyM1BMelBsZXgzRGNXUkVxblVIZjcrQVRoTGVvTFVKMGY2WUlQdjgwbXhVcytzNE8vYmZGRDZaci8zY1V5VTlQQzUwbzdEMGswenBiSXE1cCtjRkdsTVoybDZrYlIyejZtTkh3QVFtdXhrYWRScDBzeDEwdmJEOXR4cDZkSVRrNlIvelpQK1YzNWMycUc1ZE1kbzZjNVBwY1Zidy8rY2hCZ3BNMG1LcjRXL0NtOFlMSTNObFNZLzczdjhEZ0JOeVZXOXBLVmJwZVU3N0hIYjFPRDV4clpEMHRFVDNzY1ppZEl0WjBuWFRwZDJINUdpWGRLUCtra3ZyclRIMWJtMnYvMDk4UHRaMHBSKzBuMExBdWNZZ1VSSDJYeWZVZ3NuRnMvcUtOMCtTdnJoRzlLS0hhZStQMFFPb1REcVJMdlV3QlZvaDB1a084ZEkzVnFHdHA5UHZwRnVlTWY3K1BmRHBNN3A0WTNsMEhIcHJLbit6MS9TUXpxOW5mVDJXZ3QvS3pwV0tuMitWZnJwUUF1VnR4MlVoclQxM2FiVUxSVWZrUHJtQlA3Y3BkdWsxeTRMYll3L2VWUDZiSE5vMndKd3JwOE5zdXFDUDN3Z3ZiZk8rM3o3NXRKOTQ0Ty9iK3BTNmY3UHZJOVBsRW1mRlV2Zjd5UDk5a3pwdGpsMU4yWUFhT3FheDBzenJqejEvUXgvd251UzdvSnVWczAxdjlnYkNuZElzOXVpM2Q3M0hDNnhuNGZPbGFZdHQ3bitXT21wajZVbVpxMlh2dE5UK21GZjZkNEZrUmtEQU5TbDJDaHBSRWZwdXY3Uzc5NlhQdjdhaXNqU2dsVE5YanZkNXV5ZkRKQ2VYdWIvK21ucE5tK09QTTIyM1ZOTk1PeDJXdzZSRWljTjZ5QU5iR041eWNaOXAvNjdoV1BoWmd1amJ6eGR1dnExK3YxczFDNUNZZFNKZjQyVk9xYjVQejk3bzNUN0hDbXBRZ1h0K0M0V2N2enBRMm5YdDc3Yjd3MHdLWDYxUi9wLzcvZy9IOGh2aDFwMWNXV0QyMG8vSHlRZE9DYjFheTJkM2w0NlZ1RU0zdmJEVmhVM29MV042ZVpoRnFKVXJLWTdja0w2ejJmU1RXZmE0L2hvZTcya3pCNTd4dmpnUW0vbHhuWDlyZEw1N25uMnVGV1M5SStSb2YwdUFIRFhYQ20vcGZUWEVkSzNKWGJpVEpKY0xydjkwNGZTa2txVllpOWVFbmhmLzFrbzViYVFMdXdtYlQ0Z1BSbmdRQlVBVUwxanBkTExxM3lmdTZ6QS9raWZYK3kvZmRlV1V2L1cwcXVyZlN0cTNlWEhtVkV1NmR3OEt6RDRxc0lWR3ZubGx3eC91Y3Y3M0s1dkxVaTRZYkIwZWFHVTBVeTZlVmJ0L0Y3aFdyNURlbis5amVQVkwzMnZVQUdBcHFDa1RQclpXOUovSmtqL0hHMFZ1NUwwMGlyZksva3lFcVZiejdiN3pXS3RJTzJ0dGRLK283NzdXN3RIK3UzNzBsMWpwQWNtU0Q5Nm8vcktYNWVrRGZ1c1N2ZkJpZlo5VXQraDhPRVM2WkhGMGsxbldKWXpZMDM5Zmo1cUQ2RXc2c1NONzFtbGNGNEx1enppMW8rbFZUdXRhbmZMUWQ5dEwrbGhsMHE4dFRhMGZaZVVTVnNQaGJadHhVczFQTVowdGtEbDQ2OHRRTG15VUpxWWI1Tjc4UUc3L0tORGM2dkltN2xPK3Qwc3U4ejY4SEU3RzFpNStzSXorVStkWkpQeExiUHRzYWQxeE1aOWRsQXZTZnVQV1hEc2VkdzJOYlRmQXdBa0M0Si85YTcweklYU0ZZWGVVRGd6eVc3WDdQYWZINnZxVFBQbkQ2Vm5KMXVJQUFDb21hTW5wSHZtK3o0M3VidGRVbHY1ZWNsQzAvNnRwY2VYQkQ2bVBhT2R6ZXYzVm5wdnQxYldEdWhRcGNEZ1JKbWRORnl5VmZwaXUvLyswaEtDOTVCUFRmQnU0L2t1Q2ZUN0hUZ1crTFV6MjBzdG0wbXZmV21QSDF3b25kMUp1bjZnOUp1WmdkOERBSTNaNFJMcEYyOWI2NTZ2eThQWXIvZmJsYi9wQ1ZZOEZrNi8zVSsrc2JaQXZ6N0Rjb25sMjZYdXJRSnYyemJWR3pKTGRrSXl5bVc1eTVyZDlscXdGcGFlZnZTSnNjSG4rekszZjZHZVI1Y01xWDhiYVVhUkJkZXZySksrMjB2NjhRRExUU0oxbFFwT0RhRXc2b1RuVEpXbi8rK20vVFpKU1ZMckZLbFh0bmZiWHRuUzlrUFN1QzYrKzlqenJiU2dEbG9xdEU2Um52bkNleW4xMDE5SWc5dlp4SHIzUE92ZmRsMS9hK25nNlk5ejYwZDJXVjYvMXRMY1RlRjlYbDVMQzNJa2F5aWZHT3R0UmRFeXlHUU1BTUZzT3lSZE44TjdFQ3JaSCtBSGp3ZXV5bks3Zy9jNU8zQk0rdjVyMHM0Z0IzOEFnUHJYdFR3TStPTnc2US9EdmM4bnhOaWNQdWNIb2Uzbk4rOUo4NHB0c2RDQmJhcmU5cGF6Z3I4MmE0UDFudy9rM0h5cGQ3WTNGUDU2djdXUkdOM1pGc1ZiVHE5SkFFM1EvbU4yUEY3WkcxZElEeXlVWm0vd2Y2MHF6NitVMXUyVkZtMnhIc1BmN3gxNHU1Z291MEx3aHNHK3o5LzNtZVV0bHhkWVNGdVZ5ZDNzSjVCOVI2VlJUd1YrclUrTzlLc2gwcnhOOW5kSHFWdDZjcW0xb3J1ODBOclZvZkVoRkVhOTY1VXQvVzJFZEx6Q21hVFQwcVUvRHZNK2pvbVNsbXdMSEFxbnhGbGo4MUMwQ2xEOTl1RUd1OHhpZklVUU9pNWFhcE5pZ1hDVXl6Ny8zbkhTd1FwVkViSFIwaDhxalBHYTEwT3JXUDVlTCttcW50N2ZTNUwrN3h5NzlWenlEUURocUhnNThhalRiR0dmcVV0OTUxV1AvY2ZzQ29sRHg2MmFiTkVXM3dVaENJUUJvR0ZaVUd5TEVGZlVPZDBDMkRmWCtuNEhWS1hpaWNKdGg2eWF1TExDTER0Vy9lOFNhZlZPLzljckh2dDY1R2JZK0RZZjlIOU5zbjAxVC9BV1JXUW5XOEQ5d2dycG82OURHenNBTkVUanUxaDI0RGtSVnBzV2JiSGJSeGZiVHlBM0Q1VzZ0S2kraisrZlB2VE93UjdOWXUySzZka2JBN2Q3dUx6UWYvMm1sczBzVTZuWXRxaWkxNyswazREcjk5cmpLSmYwKzZGV2VQSnZlc3MzQ29UQ2lKangvL1B2cWVQeHdBUmJIVE9RdHFuV2N5ZFVsUyt4aXlsZmRmUEpaVkpSa01tdEtnV1pkdGwyc1BGVmR2TXNxN0NRN0JLVGxEaXJRcGJzZHdsMU1Ub0F6dFV2eC9lcy85dHJwWmRYMjNOWDk1WVdickcrWG9FOHRGQzZmcEQwdmZLS2cxM2ZTa1BhV1I5MGp6ZUtMRHc0UDk5L0JmcXU1UXVERHVzZ3RXdnUrOXIrbzlLNzZ3UUFxRVZmYlBkdkEvR2JNNndkMEgwTFFsdWh2ckxESlJZRVZCWmRYcUN3Zkx1M0pWSGx6NjNzdXY1V0hSeXNtdXlyUGQ1alhjbU85L05hU05mMkp4UUcwTGoxenJiMU9EbzB0OUN6cWpadDFTbk1sQjZZNkgxODl6enJOVitWYjAvWVZTUFZtYnZKUDJ2eExJWlhmQ0R3OThISVR2Nmg4S2pUYkRHNXkxNEsvRGtsWmRiWDNxUE1iZXNtamVzaVBiczhlQ3NLTkJ5RXdvaTR0cW5TUDBaWkg1M1B0MWEvL2VwZDB0V3ZocmJ2ZjR3S2ZybmNrcTNXOXlkVVpXNnJzaXN0czFCWXNuNDk1M1MyKyttSjlxWGd1UlJqVnBpWGpBQkFNTHVQMktWYWtvVzducjdrbjIreFJUS2ZYR3FYY0FYeTVscjdxZWpKQzZTa1dEdW96RTZXRm0reFVQaUgvZnhYVC9ZRUJ1ZDE5VjFzVTdLcUFFSmhBS2hiVVM1Ym1YN05icHZyZzYxeTc3SC82S2tGRmRYcGxlMzlIZ3JGMFJNV0R2eDBnTFU3K29CalpBQ04xRzF6N01xOHEzcFpGZTBmUDZ6NXZvb1BTSGQ4WWtWcmZ4Z214WVpRZEhib2VQQ2V3WFdoZDdaVi9YNjFSK3FiRTlwN0hsdHN2ZkcvMzBlNjg5TzZIUjlPSGFFd0lpNCtXdXJXMHR2NFBCVEJ3by9LQW0yMllaOVZOaHdwa2VaZUUvcG56aXUyeGVnKytsbzZhNm90UE5jMjFSYWtrNnhYY0ZhUzFDbk5IbjljWGduUks5dGJWWnlWWkNITW1QSWdPU014OU04SDRGd2I5OW5sdUpKMFNZSDMrUVdicGIrZWJRZGQxYWxZZmZDOThoTnJ2Yk9seDg3emJuUHVzLzd2RzlQWitsSGUrSzdOZ3dBQVg5T3Y4QTlxRTJOc1JmWnpjdjIzOTdRVGUvRVMzMlBWOVh1OTgzTkYvVnZidWhRdEVxWDN2MXY5ZU1iL1Q5cHhPT1RoaDZWam1pMmdGRTRvTEZucmlPLzJzbDZaaE1JQUdyTzc1dHJKcmlVQkN0cGNzdDd2b2RoNzFObzR4RlZxVTNuRFlGdXNOSkQvZkdidGVlcEw3MnhwV1lBRlRLdXlmSWUxd3JpZ3EvVEVFcXFGR3pwQ1lUaE9tZHN1cGZCVXZ6MzJ1ZlJLTlpkcDNEYlNlLzlFbWJjbHhhWURGaEJMMHRSSkZ0emNNdHNlZTg3Z1RlNHVYVkJlUGV4WitmbVA1WXVHMEZJWXdLbTZhNjRkUEc0OWFDMGxLaHZjVnByUVJkcGJnOHVOQVFEVm0xRmt4UUVWWFY1b2hRZ0xBcHhNNjlyU2d0NjMxMXBiQjQ5Z2Z6aGZVV2dCeExxOWRzVmFzRDZOdno1RHlrbTJTdUc2MHJ0OHNlaFFydTZyNkhDSjlQSXFhM2swcEMwbkdRRTBicDVGNnl1TGk3YTg0RlRNV20rNWdpVDlkS0JkSlRLei9NcThnOGZzcEdPeldQK2V3Yld0WGFwVlE0YzczMHUyMXNuOTQ2WExDb0wvVzZGaElCUkd4SG1xSlFJdGtCUklXb0kwcVd0bzI3Wk9xWDZia3RMcUo5UlFLNU1yT2xGbVovNmVYMkV0THlUL25zTHBDZEl2QmtzNzY2aWFBMERUTjNPZFhhRndaVTlyTVZHeGYxaTBTN3FtajFXZmZSU2dkeGdBNE5ROVhLbW51MHZTZDNwYW03Sjc1dnR2ZjNtaGhjS1BMNmwrMGVJdUdkS1o3VzFsK2lWYnBWdlB0a1hqdGxWNlgwR21sTjlDZW1pUmRDekFNWFduTkduT0QveWZqeXF2VUxoanRIK0xJTW0vZCtYUURuWXBjYkJGaDZyeTBpcTc1UHA3dlFtRkFUUnUyY2wyUlViRmVUTXAxdWJVdzZjWTFpN2ZZVCtTblVoYnY4ZTdzRjIzOHJVK1dxZFV2ZWpvOUN1Q3YzWlpRZUJLNU5nbzMvV1lobmF3MjRWaHROejBtRjhzZmIxZnVxaTdWUXVmNnI4SjZnNmhNQ0xPYy9uRGdXT2hiWitWSlAzcTlOQzJqWXYyWDcyNXNoOFA4RjNBS1pod0QxNlBudkJXRFFlejkyajEyd0JBZGFhdHNKRGhsME5zdFdHUEgvUzFTMzEvUEtOdSswc0NBTHd5ayt5Mk5xN1F1S2F2RlJvOCs0VzA1YUFGQkw4OVU3cmhIZTgyQ1RIU244K3kvcFJQTHd1OG56MUhwR2UrOEg4K044UGFYTHp6bGJSaHIvL3JQK3pydlI4ZkxRMXFZNjNVQWdYSTFkbDJ5TnFyamVnbzlXZ2xyZHdaL2o0QW9DSDR4U0NwYzRaMHlZdmU1endMTXU4NnhZS3Y5QVRMQ1FMWmRNQnVPNlpWSFFvL3VkVHlpSW9TWW15aDBHWGJwVGtCRnYwY20ydGh0OGZ3am5ZRlMwMU9Ba3JTaXl0dGtickozYVduZ253M0lmSUloVkV2c3BQdGdMTjN0clM0MHVVSGVTMHNyUGg2WDJqN0t0b3RYZlZLYU52ZU1kb09YcXZ5NkdLclhLakttRnhiekNrY3VSbFd0VkZSNnhTYmpDdFhPbTgrSUMzY0V0NytBU0FoeHY0d1AzRE1MaWUrZWFpMGJKdTFrUmplUWZwUlg1dmZtRjhBb1A3a2wxZHliUXp4MkRhWUlXMXQ1ZmRwSzZUTkIrMjUyK1pJL3oxZit2a2dtL2Rqb3FUYlIwbHRVcVFwMHdOWENjL2VhTjhEZ1VMaGtaM3NHUDNERGRJbjMvaS9uaHhuN1lra2EwZVVFQ045R21DN3FoUmtTcWUzcysranA1Zlo5OVM2QUFFMEFEUVdmWEs4b1d5cDIvb0lleFppVzdmWGl0TkszZUVYWlJSa1N0Y1BsSzZiRWZqMVE4ZnRCRnZYbHRMNzYrMjV1R2p2VmRjcmQwb3ZyTFQ1dm5Jb25KWmdvZkRxbllHL0QvWWVrVHFsMi8zVWVNdHVacXdKYi94eDBWYkE5K0pLYVhxUmxKTmlyWkxRY0JFS28wN2tadGdrY21aN2UveVhFWGE3ODF2cGkwcU55c2QwdGpOUXA5cDdwNmJTRSsxTVcxWFdsSjhkNjVkamsveSthbnExcGNaYkdIMWRwUXBrVDAvaHlwWE9IMjRndEFFUW5sNVowaTBqcEYrK1kzMHJYMTF0YzlSTlowcDVMYVh6OCswazNGMXpROTluZHJJdEF2UzNqK3B1M0FEUTFJM3ZZc2UxTmVuRDZKRWNaMnRRN0R0cUxTRThWdTIwMWVwdkhtYkhtOW5KMG9BMjBoOCtrRmJzQ0x5dkYxYldmQndWUDN2ZlVUdGVuYnNwdkgxMFRwZW05TFB4emQzay83Y0FBRFFtSFpwYnIxM1BsUm5uUEcxdEk2WmRaSE4vdDViU3A1dWtRWS9hNjU2clI2cFRrQ245WklDMzlXUXdYMnkzRmtRZWQ1OWpHY1cvNWxuYmh2azFiTS96Wm9Yd05qN2FXdFRORG5OaDBNd2thWEkzQzYvdlcyQmpRc05HS0l4YUYrV3kxZXlUNCt6ZzhmMzF0dnJrb2kxV01kRzlsUjJjSGowaFhkekRIcGU1cGRjdWx4NWVaUDF5Wm0vMDlqaXJhMk56cFdFZHF0OHV5bVdULzQzdjJmZ3Fpb21TWXFOdEluOWlrbDBTZDlsTDB2K1crMjVYdWFjd0FJUXJLVllhM2RsV2NkK3dUenBZb2ZmWFE0dXMvNWZuWU94dkg0VjJ3aTAreG5vUGY3K1A3LzRBQU9FWjNkbXFlMmVzQ2IwMVdtVXUyVXIwbVVsMjNIbW8wcno4MnBkMnJPbFp5UGlwWmQ1RmlPclNzdTNXanFpeTZnN1oyNmJhYmFEMkZBRFEyQXhxYTdjVnc5ZXJlMHVucFV0THRrbjNqTE4xaGU2ZEw1V1VXZS9ob1k5Yi90RW0xWDkvYWVYdE5NZDNzWUtPWDczciszcE9pdlhtemMyUWxtNnpxelZ1R1dGWElXODVLTFZLT3ZVclV5cmIrYTJkYkF3WDgzM2pReWlNV2xmbWx2NzZrVTFRUmJ2OEw1bFl0ZE4rcml5MFJkWVdiSmIrTWNkNllmNStxRFUrdi9QVDRKV3pHWW0yZUVjb09qU3ZmcHZIUGc5OCtVUmxPY24rRGR0UGIyZGo2WmxsbDlNZEw3V3FrSHZtczNnY2dObzNySVBOTlRuSkZnSTh0TWhDMyt4a1c1Myt3bTQyQjA4dnNtRGloWXZ0Y3Qybmxsay95Y3F5eWlzWGJqM2JUbTVOV3lFOXN0aC9Pd0JBOVM0cmtQN2ZFR3YxRUdpQnVWRGRkS1lGeTg4dDl5MUVpSGJaOThDbEJWWWx0bnFYemQzZjdXWEhvbzh2Q2IrSzkxUWRPbTdyZzZURUJUK3AyQ2ZIQ2tXcVcxUVBBQnFEc3p0WmFPcHBnek81bTYxUk5IZVQ5UE8zcFFsZHBOOFBzN252cHBuVzcvMUllU3VIbUNpN3JaaVJUTXl6MjNuRjBvM3ZTbFA2Vy91Z3RxbFNzMWk3N2QvYWd0LzV4ZEtDWXVuWFoxalA5Nzk5Wk9Id04vdnIvdmYybktCc2x4bzhoUGEwMEZoTnovaEdnMUFZZGVLREtpNHo2SjF0ZlhKNlo5dWtkdE5NVzQzeWwrOWF1NG5mbkNFOU9ORVd2TGg3bm4rUTBhcVpkRzMvME1ZUnlrSnpIZE5zMHExT2kyYit6NVc1YlJKK284aStCQlp0c1RPQUJablN5TlA4dHcvV1UxaXlCdTQxYmVJT3dCbSsybVBWd2JkOWJMZGpjKzFuWUJ1YmoyYXNzVkIzeDJHNy9kWHBkdUxxaWtJN0dUZS9XSHB6alhlUmlvbjVkcnRtdC9XcHJHckJDZ0JBWU4xYVNyODhYZXFUYld0Zi9QS2Q2bHVOQlRPc2cxV0VmZnkxQmNzSk1SWUdETzhnamVoa0ZXVWI5OWxDeFcrVzkzbzhOOThDaVgrUHMvbC9RYkVWWFh6eWpYK1ZjVzM3WXB1MUszcmtQR24rSnV1aDZSSGxzaXNDZTJkTHp5NFB2ZzhBYUN6U0VpenNmWHV0WFJsOXcyRDcyLzd6clpaclNOYUdZZjFlNlY5anBVZlBrMzcybHAzb08xSmk3WDRrM3dLeW1ldXNSL0FmUHJBaXMxM2Yybkg3RzBXMm53MTdMWVN1NktGRnRvaGI2eFFwTWFaK1F0aVZPMnlPLytOdzZiMTEvajJMYzFLc1QzM1JidnJHTnlhRXdxZzNMUktsZjQrWDhsdlk1WFIzejdNS2lJcG55VDc1eGliVVh3Nnh5ZlhvQ2VuV2ozMzNVOXNMelUzSWs4N0pyWDVmZ1M2Tm0xOHNUWnJtLy95SVR0SWxQWUx2cTNKUFljbXFPd2lGQVZSbHkwSHBraGRzM256NFhPc2h2UHVJVlFLL3RNb1dudkRZZXNndU95N0l0RC9ZUjNlMkE4ZUtDMnZldjhDQ2h4ZFBvZDhrQURoZHF5UnI1K0M1Z3VONGdNWGVRalhuYTFzRStmRWwxdHJuaFl2dGFwQlN0eFVndkxMS2pwY3JIaisvVVdSL29KK2ZiNnU4bjVzdjljZ012SEJjYlp1K3hnb3NScDVtbisycWNNRHNka3Y3ajlsVktQY3RxUHV4QUVCZFM0bXpBSGJCWnJzNjVMeDhPK24xN3dXK0xkdFc3NUt1ZnMyT3ZROGNzeFp0MFM3TE41NWI3aTNRa096K2IyWjZIejhYd2ttMGFTc3NvTDZpME9iNllEM2xhOVBYKzZXL3pMWldHZWZtKzdmN1BIemN4aExPZWlhSVBKZmI3UTUzUVVSVW9mOGprUjVCdy9iakFkS0JvOUxyUmRWWExwemV6cHFvMTJXRlE3VEx0NklCRGNPaUtaRWVBVTRGODJEOXlFcXlQOFFYYnJFcTRlckVSOXNWRDFzTzF2M1ljT3FZQjlFWU1OOTdOWSszQUxTMjljcVN1clN3TlRwQ3JUN3VrMjBWdzV1Wjd4c0Y1bnMwQnN6M3ZxSmNWalRXS1QzMEsrMWM4bSt0Q1dkcGlQTTlsY0tvVnc4dURIM2IrdWlKUmlBTW9MSGFmdGgrUW5Xc2xFQVlBT3BLWFFUQ2tpM3V0bXg3ZU85WnNxMXV4Z0lBTUo2Q2pIQmFyeEU5b0NHS2l2UUFBQUFBQUFBQUFBRDFoMUFZQUFBQUFBQUFBQnlFVUJnQUFBQUFBQUFBSElSUUdBQUFBQUFBQUFBY2hGQVlqbmRSZCtuZHE2U3VMU005RWdDSWpMd1dOZzllMGlQU0l3RUFORFI4UndCQTAvUDY1ZEt0WjBkNkZJZzBRbUUwZUpjVlNCOWVMWFdySXJUTlNaWWVQbGU2Zm1ENCsyK2RJclZJbFBZZUNXMzcrR2pwbVF1bGU4WktydkEvRGdEQ1Z0ZnpZS3RtTmc4ZU9oNzZlMjRlYWdlVDZRbmhmeDRBT0VIM1ZqWjMxMFdZNnBJMHVadjB5UStrdU9qQTJ5VEVTRlA2U1M5ZElzMjlScHA5dGZTZkNkS0ExdUY5RnQ4UkFGQXpvUnpEaDZ0M3RtVVJzNzRuemZ1aDlOcGwwczhIU2MxaVE5OUhRb3pVSmtVNlZocjZlOFozc2UrUnZqbmhqeGtORjZFd0dyVHVyYVJmREphZVdpYXQzdVgvZXN0bTBnMkRwWmN1bGZyVmNISktUNURLM05MdUVFUGhZNlhTclI5TGc5cEsxL1N0MldjQ1FLanFaUjVNdE5zZGgwTi96ejN6SmJkYnVuVWtKOGdBb0xMa09Pa2ZvNlNWTzZRWFZ0YnV2b2Qxa0o2K1VQcmRVUHZEUHBnbkpsa29mT2k0OU40NjZjdGQwc0EyMGdNVHBRbGRRdjg4dmlNQUlIelZIY1BYeEtqVHBFZk9sUXF6cElXYnBRODMySW5CNy9hUy9udCsxZDhKRmFXVm43RGJHY2E4L3RaYWFYNnhkTnRJS1NNeC9MR2pZU0lVUm9QMis2SFM1Z1BTMUNYK3IvMXFpRFRqQ3VrN1BhWDFlMnYrR1cyYlMzdVBTaWZLUW4vUGw3dWthY3VsSC9hMVNtTUFxQ3YxTWcrbTJ1MnViME4veitFUzZhNjUwcUEyMHJnd3dnVUFjSUlwL2FTc0pPbnZIOWZlUGp1bVNXOWVLZDE5anYxQnYvZG84RzJqWFJZVWZPOVY2ZXJYcEZ0bVM5Zk5rSDcybGhWRC9QSjBLU2JFdndUNWpnQ0E4RlYxREY5VHVSa1dNbzk3UnZydCs5THZaMGtYVExPd3RrdUdYVUVTQ3MrOEhrNG9MRW0zZjJJblBYOWFneXNUMFRBUkNxUEJPck85OWZtZHVsUnlCM2k5VTdxMGVLdjB3emRPYmFMTnpaQlM0a0kvcStieHpCZFNxVnY2UVorYWZ6WUFWS1UrNTBISnFvN0Q4Y2szZHBMc0IzMm9CQU1Bai9RRTZjSnUwdHRycGEySEFtL1ROOGVDMjNDa0pWalErOGhpNmVJWHBEMVZYT1ZXNnBhdWVWMWF1ZFAzK2ZuRjB1ZGJwZWJ4RmpLSGd1OElBQWhQZGNmd1V2aXRmQ1JwMmdycC9zK2s0eFhhUGh3cmxSNzczTzczeWc1dFAxMWEyRzJycFBBK2Y5OVI2WlhWZHJWSlRuSjQ3MFhEUkNpTUJ1dVNIdEtCWTNaQUhjaU43MGsvZlZOYXVxM21uNUdUYklGd1hMVFVQOHhKZWZjUjZZUDEwb1M4OEFObEFBaEZmY3lEa3BSZjN1ZnNqSGJodi9lbFZSWXNER2h6YW1NQWdLYml2SHc3Tm55K2lyWVIzKzhqUFgreE5MUjk2UHRkdFZNNjUya0xoWStjcUg3N2ZVRXFpVDI5Z1krSDJFdVM3d2dBQ0U5MXgvQ1NkTzg0NmI3eFV1ZjAwUGRiYS9ONmVTaDhlZzNtOVJkVzJwVW1rMEtzU2tiRFJpaU1CaWtteWlvb0ZtMnhTb2RBam9ad01GeWR3ZVdUWUpsYk9xdGorTytmWHl6RlJ0RnNIVUR0cTY5NXNIMXpPMEZXNXBiTzZoVCsrK2NYMisyZ3RxYytGZ0JvQ2dhM3N6L2N2NnlpaCtSamk2M0Z3ci9HU2c5TXNNdCtxM084MU9icVV4RVRKUlZrV3FpODlXRDEyL01kQVFEaENlVVlYcEp1bTJPQjhMTVhXYXVKVTFtWXMwOTVIaEZxTzdsQmJXMWU3OWJLV2gyRm8vaUF0UG1ndFFkQzQwY29qQWFwSU5NcUxCWnRxZHZQR2RiQkp1cFhWbHZUOW5BcmZoZHZ0VnRDWVFDMXJUN25RY21xdWRxbFNyMnl3bnYvdGtOMllGalRSZTRBb0NtSmR0azg2amxHREdiWmR1djMrL3RadGo3Ri95WkxmeG9lZm91R2NIMi9qOVNxbVRTOVNDb0pZVDBOdmlNQUlEeWhIc1BQV0dQOWdCOWVKSTNwTEwxMnVjM1JjZEhoZlY3TFp0YW1wNlRNNXZicWRHMXAzd052Rk5uSnhnbDU0WDJlSkMzZVlndnBjY1YwNDBjb2pBWXB1N3cvemJZZ2ZkaHFRMXFDcmNDOFpLc2Q2Q2JIMldRY2poMkg3UXhiWnBobjF3Q2dPdlV4RDByU09ibFdjWHovWjdabzBZWGR3OS9IanNQaDl5UURnS1lvUGRIK29BOTE3bjV2blhUUkM5Sy81bHNBKytwbHRwQnhiZitoN1pKMFhYL3AybjVXU2ZiQXd0RGV4M2NFQUlRbm5HUDRZNlhTNDB1a1NkT2tOOWZZSFAzS3BkTFkzTkErcTJPYTlPaDVGdkwrODFOcFp3Z0xnbnIyL2RaYWFlNG02Znl1NGZlNDMzRllpbkxWL1lsTTFEMUNZVFJJYWVXWFR1eXRZZ0dOVTNWUmR5aysyczZtZmJYSEZ1TDRmaCtiM0VKVjVyWmVRZW1KZFRkT0FNNVVIL05nbjJ5cFcwc0xKYjR0c2Zud25NNVNtNVR3OXJQbnlLbGQ4Z1lBVFVWNkRlYnVFMlhTYzhzdEZIaWp5TUxiVnk2MUN1TGFrSkVvL1dlQ2hjMUx0a2xUcG52N1QxYUY3d2dBQ0Y5Tmp1SDNIYlZROStJWHJEM0RyV2RML3oyLzZ2ZE16Sk9ldnRBSzFHNlpMYjI2dXZyUFNZeVJKblcxei9oOHEvVGFhcHZUUXcyaFBUd0xuYVl4dHpkNmhNSm9rR0xLLzg4OEVjSmxiVFdSRkd2TjMvY2VsV2F1dCtlbXJiREw0czd2R3Q2KzNHSkZaUUMxcjY3blFjbE9oRW0yWUlRa3ZWaCsrK01CNGUzSDdaWmNUSVFBVU9PNXUxbXNOTG1iTlBvMHU1ejNndzNTL2lBTENvV2pJRk42ZHJLMU9udDRzWFR0OU9BTEZWWEdkd1FBaEsrbTN3UFp5ZEtWUGFXZVdiYW8vY3gxZ2JlTGRrbC9HQ2JkY3BhMCtZQzFJcHF4SnJUUHVMVEFycEIrYVpVOW5ydEorbWEvOUtOK1ZqQVhLazkvZTZiMnhvOE9JR2lRUEFlcmRYWG02U2NEcldyaW52bmVGVHJmL1VxNnBvLzA4MEhTeHh0dElxNk9TMUx6K0xxdDVBUGdUSFU5RDU3ZHlWWWNudk9OZHpHa3JZZnNvSEpTVjd2MUxCQlVuYlFFNWtFQWtLemdRQXA5N2s2Smt5NHJsQzR2a0JKanJXcnI4U1doWFFKY25kN1owdjNqcGYzSHJEcjRpKzJodjVmdkNBQ29tWENQNGR1bDJrbTQ4VjJrZzhlbEJ4ZlpTYmhBQzBxN0pOMCtXaHJSMGJhNWUxNW8vZUVsVzFEdW1yNldjM2hDWWJla1J6K1gvamJDZ3VIN1B3dHRYNTRycGZmV3dzbExSQmFWd21pUWRwVWZDTGVzZy81amZYT3NkY1NtQTk3S0I4bk9kdjE3Z1IyYy8zMWthSDExV2pTemRoT2hCTWdBRUk2Nm5BY3pFcVViVDdlRHlIL1A5MzN0NFVYUzRSTHBMeU9zUDFrb1dpVXhEd0tBWk9Hblc5WDNXVXhMa0s0ZktNMjQwb29TM2w4dlRYcE91aVBFbnBEVlNZaVIvakhLMmtUODRMWHdBbUcrSXdDZzVrSTloajh0M2RwRXZIU3A5WlIvYUpGMDdyUFMwOHNDQjhLU25VUWMwVkY2N0hQN3ZnZzFFSTV5U1g4Y2J1MGpIdmpNZC8vdnJKVlc3WlN1NmlVTmFoUGEvbG8xcysrNlBjenRqUjZoTUJxa2xUdWtVcmRWT05TbU5pblNQMGZiR2JhL2ZlU3RFdmI0K0d1N1RLTi9hK2wzUTZ2Zm4yZDhTN2ZWN2pnQm9Jb1drdEVBQUNBQVNVUkJWSzdtd2RnbzZhNHgxbi9zc2NYU2huMityKy84VnJwdmdkUWlVYnA3ckYxaVZwV01SS2w5YzJrWjh5QUE2RmlwVkxTcitybjdMeU9rNy9TMDQ4NExwa20zelpHMkg2NjljWnpkeWY1b2YybFZlUHZsT3dJQVRrMm94L0JQWFdCWFpEeXlTRHJ2T1ducTB1QmhzTWVsUFN6RGVPeno4TWIwaThIUzRMYlNaNXVsMTR0OFgzUExzaEczVzdwdGxOUWxvL3I5OWNteGRabStMUWx2SEdoNGFCK0JCdW5nY1duMXp0RFBWSVdpYmFwZFFwZVdZSmRGZkw0MThIWi9ueVBsdDdSTDQyS2lwTDkvSFB3TTNLQTJOdUV2MmxKNzR3UUFxVzdtd1lRWTZZN1IxcXRzN2lhN1JEbVFsMVpKL1hLazBaMmxoeVpLLysrZDRKVnJBOXZZaWJZRklWNUdEQUJOM2Z4aTZlcmVkdXhaZkNEd05oOXVrUDc1aWJUNVlOMk1JYStGM1E3dktIVnRHWGlicGR1a1o3N3dQdVk3QWdCT1hhakg4STk5YnZOcEtBdC9TdFo3dm0ycWRPU0VkUHVvNE52ZDhZbnZuRHlsbjNSbG9aMGd2SGxXNFBlczNTUGROVmY2N1puU3crZmF2TDRzeUJVbUxadEpuZEo4dnovUWVGRXBqQVpyZXBFMVc2K05RS1JubHZUNCtUYUp2cmpTenNJRmMraTQ5UE8zYlNLZG1DZE52VURLRFhDMkxDbFdHdFZabXIweDlJa2NBTUpSbS9OZ3EyYjJ4L3NaN2FRVk82VGYvWC8yN2pzK2lqci80L2g3MHpzSmhONUNLQW05VitsTlJFVlU5T3g2NnFsbkwrZWQzcWxuNzNxZVAvVk9QVDFPejhaWjhCUkVCVVdxS0FpSWRBVUVwSGRDU0NBa3Z6OCsyZHUrMllSQUV1YjFmRHoya2V6TTdPeHN5V2IyUFovNWZLZGFaVUFvOTMxbEI3eHlNNlczeHRtcGFzR016YlhQeTBoN1N3TEFpVzdTS3Z0OEhaTVRlcG1KSzQ1ZElDeDVLbmpiWmtxRHM0SmYydFgxTE0vL0NBQ29QSkhzdzQ5ZlZMNGNJVG5XZmliR2hQNWNINXdsSlpkKy9zZEYyNEIwVjNXMzNyODNUZzdmQS9qZFpkSy9Ga3RwOFJZTVg5N1ZNMmlldDdHNTl2OGgwc0h0VUwyNVNrcEt3djIvUnpuMWVLbXF0K0RFRVJNbGZYaStWVmhjL1ZIRjEzRnRUenM5TDhwbC9YbitPaSt5MnpaSms1NFpKV1dsVzcvaHgyWko3eTMzekwrc2kvV0N1L0E5YWVYT2ltMGZncHQvVlZWdkFZNEduNE9WcHpJK0J5VWJ1T0wyazZ4bitqZS9TTC8vUExLZDBJUVk2N0UrcUxsZG4vS2pkTmNYbnZrZDYwbi9IQ3M5TlZkNmEwbkZ0dytCK0J4RVRjRG5mV2lQRHJkVGRVOTdzL29YRC9BL29tcnhlWSthZ00vNzhxbXNmZmlLYWxkWHVuK0laUm1iOWtzM1Q1SFc3STdzdGxkMms2N3VZV2Q1L0x4WHV1ZzlxMDZXTEpEKytFSnA0V2JwZDU4ZHM4MC9ZVlhIejNzcWhWRnRGUlZMZjVscnA2Y05hMUd4ZFJ3cHRnYnVCdzdiVG1xa2diQmtIK0NYVGJRallHdDIyNDZ1VzRNVTZaTE8xbytIUUJqQXNWSVpuNE9TVllBbHg5clIveHNtUng1UUZCUkp0MzFxZzNEdUxwRCs1WFdXUmJSTHVxMmY5Tk51NmYxbEZkODJBRGdSdVVkd3Y3Wm4xVzVISlBnZkFRQ1ZxN0wyNFNzcUx0cUszR2F0bHk3NUlQSkFXTEsyRnJkTWtiWWRrRjViNUFtRUpRdUw0Nkk5LytOUTgxRXBYTWs0Z2xiNS9uQ1NOS3ExZFA2NzBwYTg4dDgrT1ZaS2pQV01BbG9Sc1ZHZXZzSlJMdW1sMDZYVWVPblNEOHB1Qm8veXE0NUgwQkE1UGdjcjM5RitEa3BXS2JCdVQ5bkxoZUw5T1NqWm1SSy82aUJkL1A3UnJSZkI4VG1JbW9EUCsvQ0daMXZGOEcyZlNsLzlYTlZiRXg3L0k2b09uL2VvQ2ZpOHI1aksySWV2cU1yK1hPL1hWUHJyS2RLOVgwcVRWaC85OWpsUmRmeThKeFN1Wkh4WVZyNllLS3ZNM1Z0Z1RkdXJXbXlVVkQ5RjJsTlEvVThIckttcTQ0Y2xJc2ZuWU9XcmJwK0RrdFE0MVE2SzdUeFkxVnR5WXVKekVEVUJuL2RsYTVoaVg2cVBwamloSnVKL1JPVDR2RWROd09kOXhWVEhmZmlLeWt5eUt1Rk54N0FmL29tdU9uN2V4MVQxQmdCbEtTb09QWEp6VlRoY3piWUh3SW12dW4wT1NzZDJnQ1FBT0ZGc1BzNlZZZFVGL3lNQW9IcnV3MWVVMHc1dU9nVTloUUVBQUFBQUFBREFRUWlGQVFBQUFBQUFBTUJCQ0lVQkFBQUFBQUFBd0VFSWhRRUFBQUFBQUFEQVFRaUZBUUFBQUFBQUFNQkJDSVVCQUFBQUFBQUF3RUVJaFFFQUFBQUFBQURBUVFpRkFRQUFBQUFBQU1CQkNJVUJBQUFBQUFBQXdFRUloUUVBQUFBQUFBREFRUWlGQVFBQUFBQUFBTUJCQ0lVQkFBQUFBQUFBd0VFSWhRRUFBQUFBQUFEQVFRaUZBUUFBQUFBQUFNQkJDSVVCQUFBQUFBQUF3RUVJaFFFQUFBQUFBQURBUVFpRkFRQUFBQUFBQU1CQlhDVWxKU1ZWdlJIQThiQmd3UUxkZWVlZEtpd3MxTk5QUDYzdTNidFg5U1lCQUFBQUFBQlV5RXN2dmFRWFgzeFJrblQxMVZmcnFxdXVxdUl0UWsxQ3BUQUFBQUFBQUFBQU9BaWhNQUFBQUFBQUFBQTRDS0V3QUFBQUFBQUFBRGdJb1RBQUFBQUFBQUFBT0FpaE1BQUFBQUFBQUFBNENLRXdBQUFBQUFBQUFEZ0lvVEFBQUFBQUFBQUFPQWloTUFBQUFBQUFBQUE0Q0tFd0FBQUFBQUFBQURnSW9UQUFBQUFBQUFBQU9BaWhNQUFBQUFBQUFBQTRDS0V3QUFBQUFBQUFBRGdJb1RBQUFBQUFBQUFBT0FpaE1BQUFBQUFBQUFBNENLRXdBQUFBQUFBQUFEZ0lvVEFBQUFBQUFBQUFPQWloTUFBQUFBQUFBQUE0Q0tFd0FBQUFBQUFBQURnSW9UQUFBQUFBQUFBQU9BaWhNQUFBQUFBQUFBQTRDS0V3QUFBQUFBQUFBRGdJb1RBQUFBQUFBQUFBT0FpaE1BQUFBQUFBQUFBNENLRXdBQUFBQUFBQUFEZ0lvVEFBQUFBQUFBQUFPQWloTUFBQUFBQUFBQUE0Q0tFd0FBQUFBQUFBQURnSW9UQUFBQUFBQUFBQU9BaWhNQUFBQUFBQUFBQTRDS0V3QUFBQUFBQUFBRGdJb1RBQUFBQUFBQUFBT0FpaE1BQUFBQUFBQUFBNENLRXdBQUFBQUFBQUFEZ0lvVEFBQUFBQUFBQUFPQWloTUFBQUFBQUFBQUE0Q0tFd0FBQUFBQUFBQURnSW9UQUFBQUFBQUFBQU9BaWhNQUFBQUFBQUFBQTRDS0V3QUFBQUFBQUFBRGdJb1RBQUFBQUFBQUFBT0FpaE1BQUFBQUFBQUFBNENLRXdBQUFBQUFBQUFEZ0lvVEFBQUFBQUFBQUFPQWloTUFBQUFBQUFBQUE0Q0tFd0FBQUFBQUFBQURnSW9UQUFBQUFBQUFBQU9BaWhNQUFBQUFBQUFBQTRDS0V3QUFBQUFBQUFBRGdJb1RBQUFBQUFBQUFBT0FpaE1BQUFBQUFBQUFBNENLRXdBQUFBQUFBQUFEZ0lvVEFBQUFBQUFBQUFPQWloTUFBQUFBQUFBQUE0Q0tFd0FBQUFBQUFBQURnSW9UQUFBQUFBQUFBQU9BaWhNQUFBQUFBQUFBQTRTRXhWYndBQUFBQUFBQUNBNEE0ZlBxelpzMmRyLy83OVB0TlhybHpwOC90SEgzM2tNejhoSVVHREJ3OVdiR3pzY2RsTzFDeUV3Z0FBQUFBQUFFQTE5dDU3NzJuT25Ea2g1MCtmUGwzVHAwLzNtZGFwVXljTkhqejRXRzhhYWlqYVJ3QUFBQUFBQUFEVlZHeHNyTWFNR1ZQdTI0MGJONDRxWVlSRUtBd0FBQUFBQUFCVVkzMzY5RkZLU3NyL3JwZVVsSVJkUGprNVdRTUdERGpXbTRVYWpGQVlBQUFBQUFBQXFNWlNVMU0xYk5pd3NNdDRCOFVEQnc1VVdscmFzZDRzMUdDRXdnQUFBQUFBQUVBMU4zYnNXTGxjcnY5ZDl3NkJ2WDkzdVZ3YVBYcjBjZDAyMUR5RXdnQUFBQUFBQUVBMTE3UnBVMlZsWlpXNVhGWldWa1RMd2RrSWhRRUFBQUFBQUlCcUxpa3BTUjA2ZFBDWlZsSlNFdEJmdUd2WHJxcGR1L2J4M0RUVVFJVENBQUFBQUFBQVFEVVhIeCt2M054Y3hjYkcrclNSY0hPNVhJcUppVkhMbGkyVmtKQlFCVnVJbW9SUUdBQUFBQUFBQUtnQk9uVG9vSXlNakpEems1T1RBNnFKZ1dBSWhRRUFBQUFBQUlBYUlDY25SMDJiTnBVa24ycGg5KzhOR3paVVRrNU9sV3diYWhaQ1lRQUFBQUFBQUtBR2lJMk4xYUJCZzBMT0h6NTh1R0pqWTQvakZxR21JaFFHQUFBQUFBQUFhb2pSbzBjck1URXhZSHBpWXFMR2pCbFRCVnVFbW9oUUdBQUFBQUFBQUtnaE1qSXkxTHQzYjBuV05zTGRPcUpidDI2cVU2ZE9WVzRhYWhCQ1lRQUFBQUFBQUtBR09mdnNzd09tVVNXTThpQVVCZ0FBQUFBQUFHcVFObTNhS0RNejgzL1g2OWV2endCektCZENZUUFBQUFBQUFLQUdTVXBLVXJ0MjdmNTNQU2NuUjJscGFWVzRSYWhwQ0lVQkFBQUFBQUNBR2lRcEtVbGR1M1pWZEhTMG9xS2kxTFZyVjlXcVZhdXFOd3MxU0V4VmJ3QUFBQUFBQUFDQTh1blFvWU15TWpKVVdGaW9EaDA2VlBYbW9JWWhGQVlBQUFBQUFBQnFtTFp0MjZwKy9mbzZjT0NBMnJadFc5V2JneHFHVUJnQUFBQUFBQUNvWVJJVEV6VjQ4R0FWRkJRb01UR3hxamNITlF5aE1BQUFBQUFBQUZBRERSOCtYTVhGeFZXOUdhaUJDSVVCQUFBQUFBQ0FHcWhaczJaVnZRbW9vYUtxZWdNQUFBQUFBQUFBQU1jUG9UQUFBQUFBQUFBQU9BaWhNQUFBQUFBQUFBQTRDS0V3QUFBQUFBQUFBRGdJb1RBQUFBQUFBQUFBT0FpaE1BQUFBQUFBQUFBNENLRXdBQUFBQUFBQUFEZ0lvVEFBQUFBQUFBQUFPQWloTUFBQUFBQUFBQUE0Q0tFd0FBQUFBQUFBQURnSW9UQUFBQUFBQUFBQU9BaWhNQUFBQUFBQUFBQTRDS0V3QUFBQUFBQUFBRGdJb1RBQUFBQUFBQUFBT0FpaE1BQUFBQUFBQUFBNENLRXdBQUFBQUFBQUFEZ0lvVEFBQUFBQUFBQUFPQWloTUFBQUFBQUFBQUE0Q0tFd0FBQUFBQUFBQURnSW9UQUFBQUFBQUFBQU9BaWhNQUFBQUFBQUFBQTRDS0V3QUFBQUFBQUFBRGdJb1RBQUFBQUFBQUFBT0FpaE1BQUFBQUFBQUFBNENLRXdBQUFBQUFBQUFEZ0lvVEFBQUFBQUFBQUFPQWloTUFBQUFBQUFBQUE0Q0tFd0FBQUFBQUFBQURnSW9UQUFBQUFBQUFBQU9BaWhNQUFBQUFBQUFBQTRDS0V3QUFBQUFBQUFBRGdJb1RBQUFBQUFBQUFBT0FpaE1BQUFBQUFBQUFBNENLRXdBQUFBQUFBQUFEZ0lvVEFBQUFBQUFBQUFPQWloTUFBQUFBQUFBQUE0Q0tFd0FBQUFBQUFBQURnSW9UQUFBQUFBQUFBQU9BaWhNQUFBQUFBQUFBQTRDS0V3QUFBQUFBQUFBRGdJb1RBQUFBQUFBQUFBT0FpaE1BQUFBQUFBQUFBNENLRXdBQUFBQUFBQUFEZ0lvVEFBQUFBQUFBQUFPQWloTUFBQUFBQUFBQUE0Q0tFd0FBQUFBQUFBQURnSW9UQUFBQUFBQUFBQU9BaWhNQUFBQUFBQUFBQTRTRXhWYndCd0xHelpza1ZyMTY3MW1iWjY5V29kUG54WVI0NGMwZEtsUzNYbzBDR2YrYzJiTjFlalJvMk81MllDQUFBQUFBQUF4NTJycEtTa3BLbzNBcWhzOCtmUDEyMjMzZVl6cmJpNFdBY1BIcFFrSlNZbUtpckt0MUQrc2NjZVU1OCtmWTdiTmdJQUFBQUFBQUJWZ1VwaG5KQjY5T2loeE1SRWJkKytYU1VsSlhLNVhEN3o4L1B6SmVsLzh6SXpNd21FQVFBQUFBQUE0QWowRk1ZSmEvVG8wUkV2TzN6NDhHTzRKUUFBQUFBQUFFRDFRU2lNRTlZWlo1eWgyTmhZU1ZZUjdNODlMVFkydGx3Qk1nQUFBQUFBQUZDVEVRcmpoSldlbnE2Y25KeUExaEhlWEM2WGNuSnlWTGR1M2VPNFpRQUFBQUFBQUVEVklSVEdDU3NwS1VudDJyWDczM1h2YW1IdjN6dDE2cVQwOVBUanVtMEFBQUFBQUFCQVZTRVV4Z2tyTmpaV0hUdDJWRkpTVXNobDR1UGpsWnVicTdpNHVPTzRaUUFBQUFBQUFFRFZJUlRHQ2ExdDI3WStWY0FsSlNVK1ZjTCsxY1FBQUFBQUFBREFpWTVRR0NlMHBrMmJxblhyMWtIN0NydGNMclZzMlZKTm16YXRnaTBEQUFBQUFBQUFxZ2FoTUU1b01URXhHalZxVk1qNVk4YU1VVXhNekhIY0lnQUFBQUFBQUtCcUVRcmpoRGRnd0FBbEpTWDVWQXU3WEM0bEpTVnA2TkNoVmJobEFBQUFBQUFBd1BGSEtJd1RYbUppb2thUEhoMHdmZGl3WVVwTVRLeUNMUUlBQUFBQUFBQ3FEcUV3SE9HVVUwNEptRFppeElncTJCSUFBQUFBQUFDZ2FoRUt3eEdhTld1bTVzMmJ5K1Z5eWVWeXFWV3JWc3JPenE3cXpRSUFBQUFBQUFDT08wSmhPRUpTVXBMYXQyLy92K3R0MnJSUldscGFGVzRSQUFBQUFBQUFVRFZpcW5vRGdPTWhJU0ZCMmRuWmlvNk9Wa2xKaWJLenM1V1VsRlRWbXdVQUFBQUFBQUFjZDFRS3d6SDY5ZXVudW5YcktpMHRUZjM2OVpQTDVhcnFUUUlBQUFBQUFBQ09PeXFGNFJoWldWbHEzTGl4RGh3NG9LeXNyS3JlSEFBQUFBQUFBS0JLRUFyRE1lTGo0elZpeEFnZE9uUkk4Zkh4VmIwNUFBQUFBQUFBUUpWd2xaU1VsRlQxUmdUVDQ2V3EzZ0tjaUlyemQ4a2x5WlZVdTZvM0JTZWcrVmRWOVJZQUFBQUE4RWEyQUtBNnFJNTVBWlhDY0pRb3dtQUFBQUFBQUFBNEhBUE5BUUFBQUFBQUFJQ0RFQW9EQUFBQUFBQUFnSVBRUGdJQXFqbjZvQUVvanp2NlMrUGFWZlZXR0Q2L0FLQjZxbzY5TFFFQXh4ZVZ3Z0FBQUFBQUFBRGdJSVRDQUFBQUFBQUFBT0FnaE1JQUFBQUFBQUFBNENDRXdnQUFBQUFBQUFEZ0lJVENBQUFBQUFBQUFPQWdoTUlBQUFBQUFBQUE0Q0NFd2dBQUFBQUFBQURnSUlUQ0FBQUFBQUFBQU9BZ2hNSUFBQUFBQUFBQTRDQ0V3Z0FBQUFBQUFBRGdJSVRDQUFBQUFBQUFBT0FnaE1JQUFBQUFBQUFBNENDRXdnQUFBQUFBQUFEZ0lJVENBQUFBQUFBQUFPQWdoTUkxUUhLczFMMmhGT1VLUGo4N1EwcU1xZmo2ZXpTU1JyYVVrbUlydm83cUtzb2wxVWs4TnV2dVVLL3luclA0YUtsbGh0UTR0WExXbDU1Z2w0cUk0Vk1CQUFBQUFBRGdoSFlVVVNLT2x4WVowb3VuU3dOZWxRNFdCYzUvOWhScHhzL1M0N1BMdis2TzlhVG5UNVdpWGRMMWs2V3ZOMVo4TzFQaUlnOFVEeCtSRGh6MlhPOWN2L3dCYTFHeDlPMm04TXRjMzB1NnNKTjAweWRIOTlqODlXNXN6OXZ6MzByL1hIaDA2M0pKZW5pNE5LaTVOR2VEZE9NblI3OTlEdytUNHFLbEsvOWIvdHYrYVlEVU1GVzY1dVBJbG8rUGxtb2xTTnNPbFArK0FBQUFBQUFBY1B3UkNwZEQ5NGJTZlVPa2gyWkljeXN4WVBSM1NXZnBOOTA5MTkwRndwOWQ0cnZjcnlkYU5XaURGR25hR2d0bHZSV1hTUG1IRlZKQ2pQVEFVT25nWVZ2dTNzSFNlZTlLZXdwQzM2WnBtb1dOL2c0Y2xwNFlLYlhORFB2US9tZldldW5tS1o3cmZ4eG9sYkxsa1hkSUdqdys5UHhUV3R0enVXeTd0TGNnOUxhdDJDR1ZsTyt1TmU4WGFkVk82Y0tPMGx0THBJSWdZWDJrYnVwamdmRENMVksvcHRKdmUwcC8remI4YlZManBMWjFRODlQaTdlQXZsZmowTXVzMkNIdEsvU2RsaEFqRGN1Mmd3eE4wcXdhT2lYT0xtbnhkbkZYSVdja1doVjJTcHc5L2dHdmx2OTVCQUFBQUFBQXdQRkhLQnlCbkRyUzVkMmtZUzJPei8xOXZNcTNxclZWYmVuK0lkSzFIMHVGUnp6VE4reVZMdXBrdjc5NGV1QjZmdG90L2VvL3dlOGoyaVU5TXR5Q3Z6dW5TVHNPMkRydUh5TGQrcWxWNFFiemwxRlNWbnJnOU9ucnBFZG5Tc2xld2ZUbzF0SnBiYVI3dnBSMjVQc3V2L3RnNERwKzNDWGRNaVZ3ZWpCM0RMRHE0bEFHTkpQK1BNaCtiMWRYZXYyc01NdUdxTUMrZjRnMEpNeHJIaHRsd2V2VVMwS0hvV3QyUzVkK0VIb2ROL2V4MTNEaUN1bkJHZEl0ZmFVcnVscFFQMzVSNk51MXJDMDlkWExvK1hIUmRqQWgzREkzZnlJdDJPdzdiVlFycTloK2Y3bUZ6ZzhPOWN6TFB5d2RPbUtCOEtxZDBzb2QwdTRDYVZlK3RQT2dGQnR0OHdFQUFBQUFBRkM5RVFxWDRmV3pyTUswb01nQ3Z1eHlWck5XeEs2RFZ2MWJ1N1FYcnZ0bnZXUlBLTHh4bjUzaVA2cVZ0SGFQOU9FS3orMnY3Q1o5djFYNjdLZmc2M2ZKS3A0SE5KUCtzMVQ2dkhTNWw3K1RydTR1UFRwY3VtTnE4R0Q0ZDU5WjROaW1qbFVXUHpqREtuSHpEa21iOXZzdWUyNTdDd3NucjQ3c2NSOHVsamJuUmJac3VNcmNrMXZhNC90NXIzVFBGNzVCdXRzcHJTMThuYnc2ZUNBc1NmRXgxdWJpMlhtUmJaTy84enRhNVcwd2NkSFMzUU50T3o3N1NYcGtwazMveTF6cklYMTlMd3ZzSDVrcEhRbVNPQy9hWW1GMktDK2NXckgyRVJkMXNzRDN1ODNXRm1MTVcvYmE1aDJ5eXZOZWpXM2RyM3duVFZ0YnZuVURBQUFBQUFDZ2VpQVVMa1B6V3RKSEs2V1hGa2dYZHo0K29iQWtYZFZkYWwxSDJyemZVMzE3WVNjTDVySXpySkl6SjlNR1VtdVFJbjJ3M0ZvNHRLNXQxYWN2TFpCKzJCYTQzb1FZNlo1Qk5yRGNwei81OWlGK2VZRlVPMEU2cDczMCtBaXI4TTA3NUh2N2RYdnNwN3YvNzRhOUZpSktVcU5VcVhNRHo3S2RHMGhiOHl6NDlMWXIzOW92SEF1WGRaR3U2eVg5dE10NjRnWnJoZEduaVhScForbkxkZEo5MDhPdnI2RElxbmdyWWxpMkJmbitXdFcyQ3R4V3RhVTNsbGdRN08zQkdkTFdBeGJRNTJaSzkzL2xlWTY5ZGFwdkxUdUNTWXUzOFAvVGk0UFAvOU0wYWI1ZlArYkJXVllGN2c2b0M0OEVCdjBBQUFBQUFBQ28rUWlGeXpEeTlhUHJGM3MwUGxrdFBmZU45WFVkUDFhNmJwSlZ0VDR6cWpTQXJXL0I3Ui82VzJEOTkvbldRM2ZUL3VDQmNQMWtheWVRbXlsTlhXTlZ0UDVGcUkvTmxsd3VhVnc3NmExeDBsM1RwTVZiSTl2ZXpnMmtCNGI0dGhESXpyQ0tXTGVZS091ZEd5d1VUbzJ6WURJU2RaTUNwOTB6U0JxVEk2M2NhVDE1bTZUWnhWdURGS3R3M3BJbnZmbTliMS9lZ2lKclllRTJZNTIwYWtkazJ4T01mNS9udUdnTDluL1R6YXAvNy92S0RqZ0U4L0lDYWUxdTZVOERwZGZPbE41WktyMisyTGNOeC9xOW5nRFgzOVU5N0xsKy9wdmc4My9hNVhzOTJtVmh1aFMrcHpRQUFBQUFBQUJxUGtMaE1sUlZJQ3pacWZ5LzZoQTQwRnhjdEFXRXA3MXBBNFUxcldWQlkxS3NWZVhlODJYZ3VrYTNsbTd0YS8xZ1gxMG92ZUExa05tRFF5MjhkQS84OXVnc2E1VnhhMS9wcFRFV1RyKzYwRUxJU0l4K0kzU3crTUtwVW5SVThIbE4wcVFuUTFTK0J1TmZ4ZnlmcGRaNlk5bDJDODdEYVpJbXZUekdkOXFxbmRJRjczbXVUeXB0ZTNGaFIrbWFucEZ2bHlUdEw3VG53VzFVSzJzSjBTREZ0dSt1TDhwK1BxZXVrWlpzbGY0ODJMYmhuSGJTbTB2c1FJRmt6L0gwZGNGdmUyNTdlNStFbXUvdnJIWlNpeUM5b2dFQUFBQUFBSERpSVJTdXBqYnVzeFlRQlVYU0RiMXQyaFVmV2hENG0yNVdNYnF2MEtiL2M2SFV2NWwwUVVmckplemR3N2RCaWxYUTltcHNJZW9kVXkxczlOYTZqb1hGM2lZc3RmRHl2aUUyV053cHJhWGJQcFZtclkvOE1UUkpzOEhzL2pMWGV0U1daZmtPNmJJd2c3SjVlMlM0UFNiLzJ5L2Y0YWsyL3QxbnZwVy80ZHcxMEZvdUJEUHZGMmx2WVdUcmNmUHZ4endzMjBMN3gyWkxnNXBiOVcra2xteXp4M0pqYnd2ckc2ZEtiNThUL2pidWdlWm1YaDUrdVl2ZnR3SGtydXRwMWRNTlVpTGZMZ0FBQUFBQUFOUk1oTUxWMUQrK3M4clNrUzJsZDM2d3F1R25UN1pCNWY2OTJOTitJU2JLQmpScmtXNkJjWWQ2TmxEY2hLVTJHRmxSc2RTdXJvVzVEODJRdHVlSHYxOXZQMnlUZnZVZnUrK1RXMG56TnBidk1jUkgyeUI5b2NMV1lJSU5xaFpNSkl0dHpiTnczUzByM1FZT3ZQOHJ6K0I2YmdWRm9iZnp4MTJSaDh1aFBEVERmdTRwa1BZV1NGLzdQWmN0TXFRemNxeC9zYnR2czl1MkExYnhPL05uZTM3aW95Mmdyd3hiOHF3Nk95NWFlbnF1OVpLV3BGcngwdWs1Z2NzM3EyVS9CelMzZ1E2OUZSUko3eTZybk8wQ0FBQUFBQURBc1VNb1hNM0VSRW5YOUxEVC85ZnVzVXJPMUhnTFpuODkwVUxpKzRiWVFIUEZKYlpjUW96MHQva1dIbzlxWmYxa1h6cmRndUNicDBnWHZlOGJqcFpIVWJFMGZwSDByMFdSQmJIVldiUkxTb3l4NS9oNDgyNm44ZGxQZ2ZQN043TlFlTm9hYVc2SThOMGRtQmNla2I0cFBTalFJdDFlLy9Jb1BHSVZ4MjROVTYwbHhjOWVZWFNkSkUrRnVqZDNLNVBSclFQZkR6dnpDWVVCQUFBQUFBQnFBa0xoYXFhbzJLbzJINTNsYVFQUkpNMkN4RDBGMGh0TExIaUxja2tEbTF0RjhJU2xubFlTazFmYnBVOFRUOFZwUlFOaGJ4VUpoTjNocS9mQWMrR2tKMGhqY3lOYnRsRnEyY3VFVWhMaGcvbjNXVFpRM3RFYStYcGcvK1BLOHRBd3FVMmQ4dDNtcDkxV0FlNzJ3RmRXVmQ3UzY3R3UyUzMxZmpud3RyMGFXMS9vTzZkSzA5WldiSnNCQUFBQUFBQlF0UWlGcTZHbjUwbzM5NUh1SE9BNy9ZdkxnaTkvYVpmZzYvQnZVWEM4MVNydFU3d3Z3bjY4OVpPbDIvcEZ0bXhjdEhUd2NQbTJKemJhZmg2T01LUitlWUZWYVhzN3JZM1V2cDcwMkN6UHRMRzVGc3crUGp2NGVyd0hLMnhWMjFwOCtHdFYyMzcyYlNyVkQ5TFg5NGR0b1Z0WWZMektnbDF2TFRLc010ci9ObjhjR0hqL2k3WUVYeThBQUFBQUFBQk9USVRDMWRRSHk2VTVHNExQaTRtU25qM0ZRc3VGSVFJOS83NjB4MHFERkF0S3V6U1FGdmdOSnRlbWpsVVkveHpodHF6Y2FlMHlJdkhZQ0tsMzQ3S1g4K1llUkcxM1FmamwzTDc2T1hEYXlKYldxL2pqVlo1cFBScFp2Mkx2YWFIMGIyYTlva081b0dQdzZjOTlFNzZ2c1g4djVwdjZXRFg1ZFpOOHAwZGFKUTBBQUFBQUFJQVRGNkZ3TmZYelhydjBhaXlkMmtiNjg1ZWVlWEdsRmE4N0Qwb2I5Z2JlOXNEaHlLdHp5NnRWYlF1QSt6ZXo2L2NOc1ovYjg2WHZ0L291TzdLbHRDUGZXbUpVQjRPejdPYzlnNnhQOHNlcnlyZHQ2UWxTdDRhQmc5U0YwamhWR3RsS21yeEsybnJBcG8xZlpCZC8vWnRKejR5U2JwZ2N1cWR3ZVdRa1NPdUR2RGVPbDNySjBpbXRySC94aHl1a2cwVmwzd1lBQUFBQUFBREhCNkZ3SldtUVlnSHBFN1BEVjNTV1Y5TTBhVVMyYnlqc2RrZi80TGVac0RSMEs0T2pFZVdTL2pGR1NvbXovc1pUMTBqek45bGwzUjZwWFYyNzc0SWk2WnoyZHIyNFJKcDR2dlRpZkduaUNtbjZPbHZQc1RSdm96UnVnclJwdjJmYTJGd2JIRzNlTDFKOHRIVFhRT2szM2FYWEYxdFY5dTgvOXd5aUZzb2ZUckpCM2Q1Ykh0bDJORWlScnVzcDVSK1MzbGxhNFlkVGJ1a0pVc3ZhRm5qM2IyYUQwa1hhMTdreU5FcVYzampiS3Ryam91Mmd4bVVmQkZZekF3QUFBQUFBb0dvUUNsZVN4QmlyREgzbERCdUVLMVRyaDhyMDRBeHBacEFXQjhlcUtyTzRSTHIvS3d0YlYrNElISHh1MlhhN1hOalIyaGZNKzBWNlpLWjBhMS9wandPazh6cFlhUDd0cHVEcnI1MG9YZFFwc20xcFhpdjB2SU5GbnZZWnZScExsM2UxRmcvTGQwaDNmQzd0UHlUMWF5cjl0cWYwdTM3U1pWMmtGeGRZUldzd3FYRzIvU05hU3Y5WmF2MTl2UlVWZS9vVmUzTzNxOWljRjlsanFvamZmdXdidHRaUGxoNFlLaFVXV1RqOHpDZ3AvN0EwZTcwTkRQZmNOOGMrSUI3YXd0cFVqSHpOd3VueFkrM25xcDNIOW40QkFBQUFBQUFRR1VMaGNuaDhkdWdLM0xWN3BGOVBsUDV2dFBUMHlUYncxNlRWRmJ1ZlZyV3RJbFdTR3FWSkxwZnY0R0N4VWZZelBVRnFtQnA2UFFWRmxWdTFMRWxmckEwOXIwc0Q2NWZicFlFTmN2ZUh6NjJWeGEyZldzWHE3MCtTL25hYU5PVkhHd2h2MTBIZjI5ZE5rcTd1RWRsMmhCcG9MaUhHbnF2K3pheGRSSk0wYTJFd2ZwSDAwZ0pQSURwbmcxMkd0YkFBKzA4RHBQTTdTTS9PazJhdHQyV3lNNlNUVzBsbnQ3WG4rdjNsMGhOekF1OXp3MTRwT2RZR0JseSszYk1kNDlwWmNMNTh1OTErYkc3b3g1T1ZiajlIdEpSeU1rTXY5KzR5S2UrUTc3UVc2Vkp1WGFsUEV3dTc5eFpJdDB5eGZ0T3RhbHRJTzdLbHJidWd5QTRrZlBxVFBjNXc3VFBlUE52Q1hHL3VhdXBIaGdjZUZIQVBlTGRwdjFXVFg5bGRhcGdpSFM2V3RoOElmVDhBQUFBQUFBQTR2Z2lGSzlIMmZPbWFqNlVYVDVmTzcyamhaMFZPbVg5b21OUXl3M2ZhK0xHQnk0VWJzRXl5eXN3TDNpdi8vWmRYblVUcDJkRlNUaDNyWmZ6MFhPbXRKYjZoNGF6MTBuZWJyV3A0Yks2Rmt3L084RjNQMFE0ME56YlhXbXJFbElibTYvWklMM3hyN1NGQ0RTNDNiYTAwYzcxMFNXZXJHSDVtSnIxYWNBQUFJQUJKUkVGVWxBM090bUtIdlk0WkNmYjd2ZE05WWJHLzk1WkxYUnBLcDdhMkFObHRUNEgwL0RmMnZzaEt0L1dIazNmSUF0eHdwdndvWlNaSno0MjJvTmw5OE9CSWlWVXdQek5YK3U5S1Q3WDRqN3ZzOHRJQ2UzMU96NUZHdGJLQStLMGwwbE56UTkvWHZ4Wkp0UkxDYjQrM3RidnQ1eGRycGRlL2w4N010U3JsdTcrSWZIQS9BQUFBQUFBQUhIdXVrcEtTYXRucHM4ZExWYjBGRlplUllLMFc5aDZqd2Q2cW85LzJsUFlWU0IrdURLeGs5ZGV2cVExS1Y5Wnk1WlVRWSswZ1Z1eXdTdVdOKzhwMyt3WXBWbDM4OWc5MnZVTTk2VWl4dFoyb2JpN3ViTlc0bS9kYitMMWlod1h0a1lpTnNsQjR3U2JQQUhpb0hQT3ZPamJycmNtZmh3Q092enY2MjlrcTFRR2ZYd0JRUFIyci9kYnFpUDlGQUtxRDZ2aTVTNlh3TWVERXFzaS9mUnY1c3NlcTMzS3c2dVB5MkpMbkNZU2x3TjdCMWNucml5dCsyOFBGMHVRS3RqWUJBQUFBQUFCQXpSZFYxUnNBQUFBQUFBQUFBRGgrQ0lVQkFBQUFBQUFBd0VFSWhRRUFBQUFBQUFEQVFRaUZ5MUE3VWNwS2wxemx1RTE1bHEyb0Z1bFNka2JGYm5zOHRxOGlYSkxpb24ybnBjUkphZkZIdis3V3RhV1lhdkp1cjV0a0EvTjFxQmQ2bWN1N1NxTmFsVys5dVpuMlh2V1hFQ04xYVNDbEo1UnZmY2RLZ3hUYm52SklUN0JCQU1POUYxclZsbm8zUHJwdEF3QUFBQUFBY0FJR21pdkRId2RJTFd0TDUweVFpb29qdTgzbFhhV2VqYVZyUHBaYVprUVd4aDBwa1JadGlXejlGM1dTYnU0ajdUd29uZjJPbEhjb3N0dEpVa2FDOU1vWjBqOFhTUit0alB4MngwUDNSdEl6bzZTN3ZwQ21yN05wRjNhVWZ0TmRHdk9XdEdsL3hkYWJtU1M5Y2JiMDBTcnBnYThpdTAyVVM4cXBFM3IrcHYxU1RtWms2OXFhSi8yODEzUDl0bjcyV0VNTkZqZXFsWFJ0VCtuR1R5SmJ2OXVEUTZXZmRrdC8rTngzZXJOYTBqL0dTSCtjSm4zMlUvRGIxa3UyeTlGWXRWTTZkS1RzNWNhMWt5N3JJdlY3SmJMbEphbE5IZW5Ka2RLVi93MzlkL0xvY0NrcFZqcnpiYWt3d3ZVQ0FBQUFBQUE0a1dORDRaZ29hV2lMNFBOMjVrc0xObHZWNGVBczZlTlYwb2lXdnN2c1BpaDl2VEg0N1FjMDk0U0F2KzFwNnloTDNpRnA4UGl5bHh2WVhMcXh0N1IwdTFXL1BqbFN1bjV5NUlIMTdnSnB3ejRMSGFlc2xnNzczZTcvUmxzQUY4eWZwa256TjFsWU9qUTdzdnNMWm0rQjlPYVN3T2xEVzFpbDhBL2J2S1psUzh1MlZ6d1FscVNUVzFySSszbUlRRFNZcEZqcDliTkN6Nzk1aWdYWWtaaXdWSHA4dHYzZXQ0azBQRnZhVnlpOWRIcmdzcmQ5S2wzVFF5cVJkSDB2dTNnN2RFVDY5Y1RnVmVLeDBWSnlyQjJJOE5Za3pYN1dTdzZjdDdkUTJwRXZuZDFPdXFKclpJOG5sSEVUcEhWN2ptNGRSK05maTZVL0Q1TEc1a3J2TEsyNjdRQUFBQUFBQUtqdUhCc0tKOGRLZHcreTMyT2pMRFIwVnhmTzN5U3QyR0h6ZHhmWXFlN2VwN3MzVHBPKzN4bzhGSzZUS0xXdko0MWY1Sm0yZUt2MDI0OURiOHNWM2FSZnRTOTdtNGRuU3c4TWxWYnZzdlgxYml3OU9rSjZaTGgwMTdUUTFaR250WkhpdmRveWJONXZwOXIvcW9OMDhMQm4rdlIxVnRXOHAwQ2F0c1l6L2FSbVV2dTZudXV0Nnh4ZGdMaHhYMkFvSE9XU2hyU1F2dHRzSWFWazdSVmFaa2ovK002ZTEzQUtqMWhMalJkT0M1d1hXOW8yNHNtUkZyWkc0cHdKMHVsditrN0xUTExRZk5sMmUrMzlRL3lQTHBDK1dDdjlaYTd2OU1PbHIwdmpWT21ld1ZhdE8ydTlkR3RmNmJsdlBJOVhrcTdxTHRWUHNRQytZWXAwWVNjTGxBdUtiSDV4aVpRY0o3MXpUdkR0YnB3YWV0N05mZXppelR1dzNsY29YZmhlNE8zNk5pMTk3NFdvc3U3ZVNMcDNjUEI1eDBwNmdqVE03NkJPZEpUOXZhWW5TR2UzOVoyM2VLdjA0NjdqdDMwQUFBQUFBQURWbVdORDRiMkYwb0JYN2ZjblJrcUZSZGEyd08ycGs2MmErTndKRmpTNWpXc24zWDZTOVBkdmc2OTNkQnZwd0NGcHpnYlB0SktTOEtmSkg0bWd5dmU4RGhZaXJ0a3QzVGhaeWo4c2Zibk9ncnE3QjBrdm5pN2QrcW0wNjJEdzI5YnlhMkZSWEdLaHNMZGwyKzNuVDd1a2x4Ylk3OUV1Nll4Y2FVdWV0SEN6VGZ0NGxWMkNxWmNzVGI1UWVtdUo5TlRjNE1zRTA2K3A5ZHI5NjllKzJ5MUpWM2F6U3pqVDFrcFB6cFplbk84N3ZVTTlDelFuclpaVzc0eDhlL1lYU2djTzI4R0FnNGZ0ZVg5NHVBWG1kMHkxeW16dnRoMzFrcVhVT0dueGx1RHRQT29uUzM4N3phcWs3Ly9LbnY5THUxaGdmODNIdHI3dURhWFRjNlJYRjFwd1hDOVp1cUNUdFpQNC9lZDJHOGw2TC8vcVA0SDM4ZlFvYWNQZXdGQzZlYnIwK0FqcG1hK2x1UnQ4NSswdDlQeGVYQ0p0emd0Y2IzeU0xTEYrOEhtU1ZkYjd1NkczZEc2SUF4M3VrSDdhcGNIblM5TFE4VmJGZmxKVE93alR2TFJYOHBBV1ZzbStZYTkwNTREZ3QvMU45OEJwVDgwbEZBWUFBQUFBQUhCemJDanNGdVdTZWpTU0hwdmxtWFpqYjJsUWMrbUoyVGJRWE8zU0t0WDZLUmJNZnJEY3d0ZVdHUmJtZWZlTFBiMk5WWXRHMml1MUxMWGlwYnNHU1VPeXJLWEZiWi82aG80ZnI3S2c4cEhoMGx2amJKdW5ydkZkeDBYdlMrM3FXZ0RwcmdwMXU3bVBWWWkrdWpENC9RL0x0a0R6MFZuVzkvaFlPYnVkaFlEdUN1WG10YXhseDZUVjluemYydGNxUVorWUhmejJld3FrN2ZuU3Y3LzNuZjZ2TXkzVWYyU21wOXBXc2lyYytpbGw5M0UrcDcwRmswdTJXY3VHeXo2dzUwdXk2ODFxMmUrdGF0dlBXZ20rN1VKMjVGczdqRk5hMi9iZk1zVXFqaVhwYjk5YWYraW1hZmJZdCtkTC8xMHBUZm5SMC9MaDJhOHRDSzJkNktrb0xwSDFEbmJmYjBHUlZWK3YyMk5ocVh1ZTI1RVNtN2QyZCtDOFlENjZ3TGNQZGt5VUJia3pMdzljOXVMM2c2OGpMc29HdUh0NVFlQzgvczFzVUx4Z1BaVzdON0p3M0ZVNkd1TG9OdFl5SmFyMCt0bHQ3Zkc3MzhkLy9sTDY2bWU3cjBOSFBNRzVXNjE0NmNQend6NWNBQUFBQUFBQXgzRjhLTnkxZ2ZXUGRWZFF0czJVTHU1c1ZiTzNueFQ4TnVQYTJVV3l3ZDVPZnQxKzc5UEVnc0ozbC9rdUh4MGxwY1NGM29hNDZPRFRoMmZib0dTWlNWWjUrOWQ1d1hzSHoxb3ZYVDdSS2xrZkhTN05YRytCNHlxdnl0akVHS3ZjWExiZFUrVmJQOW1xY2Y4VHB2L3FCUjJ0UW5UaWl0RExISzJzZEF0ZUM0OTRlaHhmMzlzZTYvL05zekEwNzVBOWo1RU94aWRaa042K3JxM0RPeENXckVyNm9rNVM3NWZEaDkxLy90TGFUdlJ2WnEwZTFucjF6QjJUWSt2d2RsTnYzK3V6MWx2LzRmR0xwTW1yclFKNTV1WDJlTnl2NWN0amZHOHpzTG52OWVRNDZZNyswdTgrQzl3KzkwQ0lUOHlXYmlvZG1DNHp5Y0pRYis3QjU5dzloWGNldENBOW1JZG1XQkRzTnFpNWhiTjNUZzFjZHRzQkM5aURLUzd4Vkp4N2E1RXVOVWdKUHU4cVdTanM5cWRwOXJOWFkrbUZVNjEvOXFJdEZvWnZ6clBBUCsrUURlNTRXaHZwc29tKy9hZGRzdVVPbEdNd1JnQUFBQUFBZ0JPZDQwUGhVMXJiYWVYeE1WSzlHS3ZXdk9SOUtTZlRldWVlOWJZdDF5VE5UdisvWllybk5QUXpjcVV6dlhxWFhoNml6MjdIZXRMMHk4SnZoM2YxYi91NjBxMzlwTTcxTGJ5NzZSUGZkaFRCck40bFhmU2VkR01mNlp4MjBvQm1kcHZmZjI2QjZJTE5Wb0Y2UzEvckhaeDN5QVkwMjEwZy9YMSs4SFgyYkdUdEYrNmRIdmxBZGhWeFJWZFBKYWhrMno0a3l5cEpkd1JwVFJDSnhCZ0wxTGZrVld6UXNiaG9UeC9qWitkWmNOMjBsaWNBUFZEYWkzbmRIaHRnVGJMM1NHeVVKemgrY3FSdnVMcnRnRzJYWkdGbnFJRUsvVDA0MUFhUkMrYVdLZEtEdzZ5bmIrZjYwa016clgyQ2YwOWRmMC9NRHYyOCtHOVgwMW9XOE01YUg5bjJsaVVyNCtnR0RwVHNiOURkOHprMnlnTDZYL1lIcm5mL29jRGUwQUFBQUFBQUFFN242RkE0T2RhcWNWUGlyQSt1Wk5XVHcxK3pVTGpFcThkcWZPa3p0U1BmTTgyN0gydWZKbEkzcndwSGI2dDNXZldsWkJXY2Z6M0YrcnU2cTE1SHQvYXREdTFZMzhMWXQzK3dRY29lSGxhK3gzWEpCOVlDWTN1K3RSMXdiOWVHdlJZdURzNnk2dWhUMjFpcmlTR2xBM2F0MitPN25pdTZXV2o4eWVyeTNYOTV0TXlRUnJieWJiZHhaWGNMYy8wclNlc2tXaldvdjBOSHJBZXZ0K3Q2V1RYcTdaOEZWZ2xIb21NOTY5UHNyVW1hZEVhTy9UNWhhV0NMa0d0N1NuV1NwS3MvS252OVQ1MGMyT29nbEpnb2FjYlB2dFBxSlV1N0Q5cDc4S1pQTEFEZjdCV0k3aW1RcnZ4djRMb2FwRWpQalE3ZTk5anQvSTdTYlgwRHA4Ky95dmY2djcrMzkzRjVwQ2RZTlgya2dYZ2tobVhiZWgrWldYbnJCQUFBQUFBQU9KRTVPaFErcTUwRndvdTJTQS9Pc0JZR3YvYXE5bzF5Mlducmt2V2ZsYVQyOWFUVTBsUHptNWYyazQySnNsWVQwOWRKdlp2NDNzZGRYOWdwN0FkTGcwbDM5ZW02UGRaclZyS2YzcjErMy83QlFyTjFlenpWd3Q1aW82WHJla3J6TndXdjNseXhRN3Aya2cwU2QxSXpDeXU5ZGF4blAzZmsyMEJxWFJyWTlmK3U5RjN1dzVYU1hRT3RMY1dkVXlNUE1jdmpqZ0UyYU43VW42UlJyVzNhSHo2WEdxVjZuak8zWnJXa1AvUVBYTWVlQXQ5UWVHQnphNHV4Y1o4TnhwZWJhUmR2N2g3QVkzSXQvUGYyMFVwcCtRNVB2OXptNlZhdCsvQk1hZmwyQzR0MzVudmVCeFZ4eXhScGJvVEI2TVBEZkZ1TVJMbWtaMCt4MysrY2FwWEovcjJXM1gyRS9jV1hyaWRjS1B6RkdodHMwRzFvQ3hzQTc1WXB2c3R0cmtDMTc3aDJwZS9McHRJanc2VDd2aXBmYUQ4MjF3YVltN3ZCK2xCTG5vSHI3aHNpM1RzaytPMDI3NWZPRFRJNEh3QUFBQUFBZ0JNNU5oUk9pclYrc0VYRkZqNnUyeU8xcWVPN1RFeVVWWFJLRnV4S05qQmJpZGY4ZllWUzNTU3IzTHh1a3ZTZmMyMWU3VVFMTnYyNWU3MW1wUWZ2NmJxenRCTFpIZWd0M21vWGI0a3hGZ3Ivc0Mxd1lEVnZSMHFzd3RTL3lqU2NrNXA1ZnYra3RBZnVVeWRicTRrWHZvMThQWkhJenJDZXprL084UXkrSmxtVjhKYTh3T1VYYmltN0NyZEptclZTa0t4SHNXUUI1QlhkZkplTExnMFNiKzhYdUk0cFAxcFF2WHlIWFhmM0hQNTVqNjB6S2RiYWNYZ1BLQ2RaV09zZk1JZnkrRWpwU0lRdE9SSmlmTVAvNGhJYitPL2hZZEpyWjBuM1RROGNYREFVZDVDOVAwUW9uQkJqQngyODJ6RHNMYlRIZGJRdEg3SXpwTXU2MlB2MjljWFNBME9sbDJ0WjJCeXFUVWgyaGpRb1N4cVJiZGRIdGJLRElYTTIyUGJrWmxycmlBbExmVVB3NXVuU3I5cEw3eTIzZ0p1ZXdnQUFBQUFBQUI2T0RZVXY2R2hWazUrc2xqS1RBK2RIdVN3WUhQaFB1NTZWTHIxN3J2U2IvM3JDd3ZNN1dzaTFPYytDTGU4Z2MzaTI5UHNRQTlWSkZpNEhNMkdwYjlWd1pSbWNaUldhb1h5MzJWcEYrSnUxWG5ybkJ3dlEzMXdTZW5DeWlsaXoyd2JsZStjSGEvZHd0TklUcklJMlBzWTNJSHhsb1YyODNkekhIdE9BVjhNUE5PZHZTSmFGcEV1MkJvYkN5WEhoSzNDOTNmMkZOQy9DU3VGN2h3Uytkb3UyV0p1UUowZmFBWWhJMVN0OXIrOE1FY0wyYUNROU15cjR2SW5uK1Y0dkxyR0IraUtSbFM0OWY2b2RVSGxvaHJWVTJmdUpIWEFZUDFhNlliTHZJSDV1ejU5cUIxMDI3clByTjMwaXpmdkZmdi9tRitrZlkyemVVM044WDhjYlN3Y3FmT0ViM3pZdkFBQUFBQUFBY0hBby9QRXFDM0d6MG9PSHdzbHhGZ3BIYXY0bTMrc1RWL2kyTkloeVNVK2ZiT3ZzMVZoYXRsMDZYQ3o5N2xOUDViSGtleXA5ZWtKZzhDaDVCaDFyWGNkT3AvZTNKUyt3Wit2RHd5U1hLM0RBT0plc092VGFTUmF5QmZQaENndlJlelNLdkNJMVVvL09xcngxL2FhN1ZRci8vbk5wWkV1cFplM0tXN2ZicHovWklHZkJndVJtdGFSdlF6eUgvckxTSTM5LzFZb1BIamJ2eUxlK3djbXgwaVdkcldyY3Y4Vkg5NFpTdTNvVzVyc2tYZHJGYnZmejN1RDM5YzB2MHVnM2ZLZWRrU3RkMmxrNjZ4M1B0REU1OXA2SUpFOC9yWTBkSUltSnN0ZG1kV2xyaXZtYnBOOStMTDF3cXZUS0dkS05ud1RlOXRsNTB1SXQ5cnErY0txbitsdXlOaUZkR2xndlllL1hvMWE4ZEZaYmErZENJQXdBenBFU1ovOWZmOXdWdWpWUmJKVDkvMWk1MDNQQXNieitmcHJ0WjQxZlpOYzcxUE8wQkFzbk9kYk9WTnAzZ3Y5dnlzNncvYzMxSWZZMUpDbW5qclZtSzgvWmJONU9iaWxkMUZtNmZwTDlyNitmYlBzQ2tReFEzRERGTXo1SWRWVXYyUVlvcm14SnNmWjNVdDUxeDBSVjdxRFRUZEtzdFZkNUNqUEswcVdCZlM5NmFrN29NK0xjUnJTVUJqYVQ3djR5c25YSFJrbDFreXQrMWx5REZPbmdZZlpMQVFEVmoyTkQ0UzE1Rmd4Zkg2SkN0VmE4aGFYdWF0L1VPUHQ1U1dkUFJhMS91d2x2aDQ3NERrUjJjeC9iK2YzdHgxWngvTStGMGpVOXJhM0JrM09DcjZOSm12WDBEZVdrcG5ieE4zZGo4SUc4bnAwbnZiVWs4RDc4SzBEOXVYc2FweDFGRDkzS1VEZEpPcnR0OEhtZi9pUzl0c2o2S1U5Zlo2SHdzYkJ4WC9BdmtVM1NwTWFwMHVzN3d0Kyt1TVMrT0E1cFlTMDVZcUtzcXRtL2Y3SWt0UzN0Zy96RE5tbnA5dURyS3lxV0x1OG1YZGhSV3IwenNFOXhyUVRwcHQ2ZTZ6dnlwWHRLZDRCN05yS1dITjQ3K1llT0JINVJ5RHRrNGUvZUFqdTRjYmhZYXBFUjJSZUsyMCt5Tmc0NzhpMFEvdDZ2RmNxeTdWWWwvUHlwTmxqZTNBMis4OTJESERaSkMxeDNyUVFMdTIvdUt6VkxsLzY5MkFaWHZIT0EvZTIrT0wvczdRTUFuRGc2MXBQK2I3UjB3WHZTcXAzQmwwbUxseDRiSVQwMU4zQ2ZLRks1bVo2RHEzMmIySDIrdTh6Nis0Y0x1UzdxSkYzY1dScjd0djFmYkYzYk0yWkZLTC9zQzM0bWpiK1lLUHZmRjRsSXoycXFxSHNHMmVQNzNXZWhsem1yblFXN2c4ZFg3RDVxSjlsK1VreHBPN0JIUjFqd2R0dW50bThSU2txYzlQWTVWdkR3OUZ3N2E3Qm40N0x2Yis2R3lBTE1wRmpiVnlxTC8vY0ViLzJiU1g4WkpiM3luZlQzU3Q2WE9iK0Q5TnVlZHFaWGVRTFpPd2RJN2VwS3Y1N29PZUFTRytWNS9rTTVYQndZSnNkRTJmZ2NTN2ZadnVIUkdKNXQrNEx6TjltKzRtbHRyTjFkV2FGd1RoM3BsTmFSaGNKUkxtdlhscEVnWGZxQnRMVUNZZjJEUTIzN1RuL1RuaE1BQUtvTHg0YkNaV2xWVzlwMXNPemxJbkZkVHh0ZzYrcVByRWV2WkRzRXQwNlIvam5XQXVpSFp3WUdnejlzazNxOEZMaSt4QmhwNXVWV29mTGNONVd6amVHNGQ1WXJNckJZWldxVWFqdXl3Y3o3eGNMYWoxWUduMytzWFY0NlFHRmliUGpsQ285SWwwMjAzMGUxc3AzRVN6NElYalg4d3FrMlBkeVhxb1lwMGpudHJNZHhzSUhydmxvbmpmcTNEVlIzK0lpRnBtNVBqNUsrWE9zSmljdlN0cTYxYXlpUlZSMUg4a1hsOWNYVyt1S0ZiME5YUmkzWkpsMC8yYjc0dWdlUGk4UkhLNlhQZjVMT2JHdVZ6T2UydDcrWnJnMmsvNXNYMlpkb0FBQ094c0l0MW1wclhEdXI3cnhqYXZDd0x5RkdPcWU5SGJoMlY3TmUyTWxDckhEZVdtSUJ0bVNoZC9QMHdHV0tpaTJvZTNKa1pOdGMza0N3SnZqSEFndjdYenhkdXYyejRNVVJraFVYSk1SSTd5KzM2N1VUUTdmTjhqWjR2SVhwOGRGV1pSck1zdTIyWHhldWFNVHRsWVhTMzRLTTFaR2RZV011NUIyeW9MTnRadUF5a3JSaFgraHd2MWVZa050OWtMMW40OUFEU0cvYTcxc0FVU3ZlOWxrbnJmS3R3TDl2U05sRkdON3ZYN2RScmF5eSswNnZjVkdlR1NYMURWTG80dS9acjZVM3ZBN21YTjNEV3FMNW43SHB6MzFtWk9HUjhnK2NYVndpdmJyUUJraStwb2NOa2x3ZXc3T3Rpbm5LajRFRGtnZXorMkRvWWhBQUFDb2JvYkFzUkpwNG5pZlFpM0pKN2V0WnI5dC9mR2ZUc3RMdGlQSnJpd043Q29lU0ZHdlZFZ09iUzMvNDNQN0IxL0hxLy9yTGZndkRuajNGcWhhZW5pTjlWY0hUNkNyYk8rZllUdENSWWd2SWY5a3ZmVnZHRHRleHRuaHIyUVBOSFUvUGZXUEI2TG50clozQ3VqM1NEYjJrZmsydHBjRWZwM21XdmJhbnZWKzh1ZnNFZjNweDhQWEhsYllKbVhtNTcvUXJQN1RUWGlYcGh0NmxBeUtHcURZUGRTcGxlb0lkWFBpbEhLZk9MdDl1QVhKY3RIMVpLR3NIWExLSy9FaGFoUGhYRUVlcW9NaStjSHl4eGc2d2RHMWcweHVsMmVDRmtaeEdDZ0E0TWJsazFhUGVNa3IzdzJyRjI0RlZiL2tWT0wyN29NaXFVKzhmYXBXdmwzVDI3RHQ2TzYrRFZhbDZIMUI5ZEZib3M4VisxMDhhM2RwM3YzQmtTMmxzNlJsVGlURVdQaDhwc2UxK1pLWk52M21LSnl4OFpwUWRQSjFVZXRaTi8yYmg5MXVQbGJSNGE1M2hMVG5XMnByNXZ3YVNWV0tXTjdpYnZjSE94dnUvMGRLanc2MFZsdjhCOThRWXE5U2V0TW96OXNTV3ZORFZ5czFyMlpsTXk3WjdudE9rV09rUC9lMzMyQ2hyQitJT1NwOHZMZFQ0WXEyTnd5SFptV0huZGZEZGYzMGlSSGpmT05YdXozMTI0dDlQQy8xNGI1N2lPd2l4Ti9jZzJjRzRLM3REYllNay9XdVI3M3Y0L0k3MmVyalB3RXJ4R2tOajR6N3BtYStEcnlmWTJZN1JMdW5LYnRLMHRiNzdmdEZSMG9hOWdXT0F1RVhKUW1pWFZ4VjJvMVNwUmJwdnU3NVFXdGVSM2p6YnprNExWa1FoU2RNdjh3eEVIY3FJbHRMd0VFSDRpaDAyOW95MzJvblNIYVh2bDFHdDdGS1d1UnR0T3dFQU9CNEloV1dCcC9zVXdzSWpGdXBsSkFTZXl1NHZTbEpKaUozV29TM3NkUGpFR09tNlNWWkpFc3lxblhZcTBpUERiU2Z1MlhrV1BCOExyV29IOWlpdUUyS1FzcmticE00TjdQRk5YR0h0TG9xS3JjS2dWWmhldmJWS1cwdzBxUlc4SDdMYm9TUFNuREtlMzhyUXFyWlZYZmh6VjlxTWFCbjhpOGVNbjMxUGo1TUMrK2ZHUjBzMzlyR3FrKyszV3NDZlU4Y0dobnQ3blBUU0FzOXIrY0Z5MzhlYkZHdVZJTjl1c3VjMm1GdjcydnZ4ZWI5cWNIZVB2Z0hON0F2aUI4dDlUNU10S2ZGc2N5ak5hOW5QZFJGVTArN0l0MVA4Q285SWsxZVh2ZnpSY0ovNjZ2K2F1TC9FK1ArOU5VaXg1MzljZS91aThmQk1xOVM2cUpOMGFtdnA3Ui9zK1QxUWp2N2dBSUNhcFU4VEN4N2RGWnA5bTlqQi9JMzdwTmZPREg2Yks3dlp4ZHZFRmRLRE04cC8vMGRLYkFEWkRYdXR2NysvbERnTEk5OWZidHVVRUdQN0dLSDZIbC9TMlNxSS96N2Y5d0RzVTNQdEVoY3R6Ym5DL3VkOXZNcm11ZmU1ZnRqbUdSUzRxTmhDejBXbCs2QlpRYXFNSzB2ZEpLbHJRL3U5Vm9JVldJeHNhZnQ3M1JzR0hoaDMrK2lDd0dtajM2aFlQMTMzbVVlTlU0T2ZnWFZoSnlzQWNZZWI4ZEcyYnhPczRyWjJvdlR3Y0h1Tjd2ckNNMzEzZ1ExU0xGa0x1cE5iV1VzQXR6RTV0dC9rZnM3ZDc4bEZYdDhERGdlcEpHOVZXM3B1dEwwM2J2d2tlTy9hbGhuU1E4TnMzMjF4aU84VmttZjdncm1pcTUxMU4vaWZrVldMcDhaWnFEMStvYldUYTVFdXZYRzI5RWpwQWYvOWg2ejZQWmhnQTI2ZmtXdjdhZGROc3V0amM2V1pwUWMrZGg3MHRBM3pGKzJ5VU5qYnFhVlY5cGQydGpacTduM0ZDZWY0TG5mOTVOQ3RPcndseGtvTE5vVWVZeVdjY2UwQzI3ZkVSTm4zTzNjLzVva3JRcDlsbHh4cjc3ZjJkVU0vQndBQUhBdUV3cklkejRrcjdIZVhwRmZIU2ovdERuN3FUbHkwVlc0Y0xyYks0VkNueEx0a1FkM0RNM3hQMlE5bTZ3SHBpZytsMDNLa3ozNjBhZWQxQ04wYnpyM1QwN0YrK0lxUFdldHRzQlczTTNMc0VvbFFSLzBIWjFsLzVMSU1hR2FYVVBZVVNNTmZpMnhianNhd0Z0WnpONWdqSllFN21HNFh2bWNWM2dlTHJMSkdzdFBUSkF0MHgrYmFjMTg3VWZydlN1bngyZmJGWWVFVzZmeDNyWXJrK2w3MmZOMDczWGJnTitkWnFONi9tWDB4eVRza1BUWXI5S0FWZVlmc1M4MmlJRHYreWJIVzMyMWZvZlM4MyttSEcvZlpsK00vbk9UNytyc2x4RmlsMFpFU2F6dmhscDRRV0pYc0xkUzhTSHJuaGZLcjlsSjJiU24va0ZWL2pNbXhMN0R1L25QbmRiRHRjcDl1dDZmQXZwQU1iU0gxYXlaMXFpOFZGbGtyaVZjV2VpcURKNjZ3WHNxWGRiRjFQalhIK2s0REFFNDgxL1N3OE0zOS8raWFubllROGE5ZlcwV2x0OVI0NllFaGRrRFYvK3lzTFhsMmxrbFoxWHl4MFhaL0YzWHluWjUzeU1JaHlmWUozbDFtdi8rMmRIditQdCsyOFY5blN0OXRraDZiSGJqdXk3cEkxL1d5c0RkWXhYRlplalNTRHBTR25ERlJVdE5hRnBKTHdRK1NWNWJjVE9uZXdmWjdiTFE5M25zSDIvL3Q2eVpabXk5djU3U1h1aldVN3B3YXVLNDlCZlovdmxGcTZQdHpCOURqMmdVLzhPdCtiYjc1eGZiSDZ5ZmJjL3ZQaGJiZmZYSkw2WmErRmhqNjd5czFTclVxNjFyeFZ1RmIzblp5RFZJOHozbUxkUHRPME5lcmJZRDdUREMzdmswc0VIVEp0aWZZb0lVTlVxUmIrOWsrNDNXVHl1NlpHK29zdE1UUzd4YVRMd28rLzUwZnJGV0MyOVU5N1BWNHZmUmd4N1c5TEVpZjliUHZZNHBFYXB5ZE9mZmFZaXZJR1o1dDFjVCs3U1Vpa1J4ci9aRi8yT2I1RHRlcHZ1M3p2YkxRMDY1UHN1Y3NNeW15OVM3YTRobEFzandHWi9sV0dVZTU3UDNmdWI1MDB5YzJGc2Z2K3RuM2diZC84TDF0M1NUcHlaT3R4L2pUYzQ5OUFRWUFBTjRjSHdxLzhwM3ZJQW50NjlrbzByZjc5WEV0TExLZHluMkYwbE45TGFqYVh4cnFlZHVaYjBIaXRMVjJpVlNKZlB2aHVzT3dVUElPV1ZWcVRwaStaVnZ5UER1Nk93L2FZM1h2T0xrMVRKRmVPU095SStncTNjYXlLcWdqY2J4NjJiMjR3QzdsRmUyU1hqL0xLbTRQSExiVEFOMkR5dlJyYWw4a1Z1NlEvalF0c0sxRy9tSHB6MS9hRjc0YmVudkMvZHhNYTNHdzdZQTlqMjh0S1h1blBwUkdxZmFlZWVGYlQwV1EyL3ZMYmNmNDVGYlNHVUgrd291S0xhRCswelRmOWdvSGk2Um5LckJqM2lMRDNxOFZrUnJ2TzNqZzVqemZ2Nm1POWUyTDI4RWlhY0pTZXcxNk43WXYvRXUzV2RnN2FWWGc4N2dsVDdwem1wMHkrOGNCSjE3dlJBQ0FoN3RYdjN2UXQwcy9DRDNRblBzTXFUVjdncDkrMzY2dUJXR2h4RVhiUGtMSGVoWU1oMnB6c0tmQVF1RjJkUzI0ZkhpRzdVT096YldLeitmbUJhNzNyb0ZXZUxBOTM4S2hpcmpmNjJCM1hMUUYzTzYrcitFTzRvN050ZTE4Y2s3d2c5RmxtYmxlNnZlSy9UNStiT0JBYy81OS9nYzB0eFpsb1ZvZ2pHNGR1ditxdXorc1pBTTJGNGJaaHoxdzJONEx2Kzl2eit1L0Z0bCsvN1c5YkY5aHpXN2Y1YnMzdE43RTZRbldKbXhsaVBkUk9DYzFzK3AxeVo3ektKZHZTd2Z2VVBpME50WnFibnUrOUdycFFZQU85WHpYRnhzbDNUM0lRdXA3NTBvTlUrM2l0bXg3NFB2UTNVN0UzL0JzZTA4OE9qUHdERGhKK3RucmRlclN3TUw3cCtaWWNKbWRJUTNKc29NWnV3dUMzTGdNdC9Xejd5Ly9YR2hWMmpmM3NaQjB3ZysyYjEwZUkxdFpBY1NUY3p3aGVsR3hoY0tmL2hoWWFSNUpLUHpKYWh1MHVTSyszdWo1KzRxSnN0N1N3N1B0eklONXY5Z2xLOTJlZzBhcE52YUZ1OERvdHI1V3Bmem5MejJ0WGdBQU9GNGNId29IRzl6dDBnOENSeTdlbkdlaldVdFc0ZXBTOEoycHNXK0h2NytkQjRNUEhsZmU5WlNYOTZsdDNqYm4yV2w2YmhlL0gzNDlld3ZMMzI4dkVzOTlFMzdRdkdzbmxXOTkzdjE4SytKSWlkVDNIOEhuVFYwanJmbFA0QmNKZngrdXRFRWwzRjlXVnV5UVJyNFdlUkFjN2pHdjNpV2RPeUg0NlpINWg4cy9tdlBmdjdYVEtjdmJ3OC9OdnlmaWE0dXRncm9zLy9qT0x1N3ZxZjUzLzZkcGR2RTI3eGRwMU92MnQxU1dXZXVsczk0SmZZb3VBQURlbG0wUGZmcDlacEwwN3JsU2NwejkzNXE2eG9LY2NPNGVaUCtYWTZQdEFPcGxYYXdLZUtaWEdEcXd1U2NzbXI3T0JnSDc0RHdMTU4vNUlYem82Vy8wRzU2RHhWTXZzUVBRN2o2dFkzT0Q5M21WTEp6TXpiUVcwZktuQUFBZ0FFbEVRVlFLM1lxRXdwVXQzQ0M3Ti9XV0x1cHNyMEZSc2UyN2htdUhOVGhMR3RUY1FyOHoyOXJnYlpsSlZzSHAzdTlKVDdDQm9jL0l0Y3JTZFh2c2pLOGVqYXlObDNzOGtVaTh0OHpPSUpOczNJbmIrbmtDYzBtYWZLSG45NWsvVzhIR2E0dHRmSk95UERvOHlPTWJIOWdDSTFSTGg1YWwxZUl6Zmk3N2dIbUhlbllBNVBjblNTcHRCYkZpaC9UdVVzOHlPWFZDbjBubWZjWmpTcHkxZXpoMFJQcnNFZ3VGWTZLc01yb2lCKzQvKzFIYWxXK3ZVMHFjNy8wbHgzcW11WlYxVXR2UUZ0YitKVHVqWWhYMTdwWWdiVFB0Yk5PMGVBdlB2WXR4SHAxbEJ5S3U3U2wxYjJRVjZIMmIyUEwzVEtyWUFRZ0FBSTZXNDBQaFlQd0Q0V0FvUEhTMnNnSmhOLzh2Y2hXdERBNm1NdnZrbGloMGYreUsySjVmZHRzVS8vc3ZqMGdDWVRjQ1lRQnducmhvdTN4OGdlOXAzZTV3Nk1iZUZzNjR2YnlnN0RFZC9qakEyaTUxYjJqdG9vYTJzRE4vd2cyOHVxL1FXaGRjMGxtcW15eHRQeUE5TWR1cUNrOXFhcjEyZXpXMmF0YXJQNUsrMjJ3QjVhKzdXbHVNOHpyWVFmUEpxNjBWUWJlR25zZlRvNUdGYTdzT0h2MSs2ZU96N2ZGTVdGcjJzdVdSbVdSVnY3L3A3anM5TnNwQ1FlOUE4VWh4NkVIZjNOclZ0ZWZzazlXMjN1bnI3SFc1S3N4QXhIbUhiSCtzWjJPN1pDYlphN0J1ajcwMlo3YTE4RFloUm5yamV6dkRyS0MwZmRpMVBhWFh6ckxxMC8rYlo2MG5UbTF0eStaa1drc3g5eGxQc3l0d0p0M2VRdXNON1E0eHh5OEtQS3N2Rkhjck0yL3YvY3A2OW9iaVBqdHkrcS9Eci92cHVkS0hLK3k5dmFmQTJySGQwTnNxWDczZmExdnliQXlOWUc3dDYvbmQzVEt0OElpVUZDUGRmcElkVlBrNnhLQnZaZm5YbWFGN1pQL24zTUJwWlJXWERNNnlRUUhEU1l5eGd4Q0hpME12czZ2QURpQmNOeW40MytTaUxmWWR3bjJtWi81aE81UHpwd2kvVndBQVVOa0loUUVBQUZEanVRT3ZXL3RhZUhqL1YzYTJ5WGtkcmRYREExOEYzcVpqZlJ0OGEwdGUrSFdmMnRwT2NUOW5ncldYMm5aQWVuMnhCWklYdkJmNkFPVFZwV0ZsLzJiU0V5TnQwTEtEUmRLcloxZ2w1dEx0MGgxVHBXbHJQQ0hTbmdMcEwzT3RTdmpXdnRZU0lpZlRXb0xkME51ejd1SFpGbWF0Mk9IcFV6bzR5M01XVVd5MERXRG1iaC9Scm03b3g3ZHFaK2lXRytVVkhXWGIrL1k0Qzc5di9kVGFxOTAzUkhwamlmUnRrSUc4Ymo4cCtBQnMzaEppcEQ4UHRrQjQxUzRMaFY5ZVlHM1F4dWFHRGxQbmI1Sk9lc1hlSHkrZWJzL1hPMHZ0dVhwc2hMMTJINjIwUVFLOTN3ZXoxa3V6MTF2MThIVzlyT1hGT1JOc3JJbzZpWGJRSVRiYTg1cjhVanBHUkxOYW51YzhOOU1PUkxpdlMxSjhtRzlmZXdwc2JBaHZIMTFnRmNXUHp3NWMxdDhEWHdYMkxLNklkWHVza0dIRkRtc2RjVVUzTzdOcmhWL0Y5TjVDejJDSC9yd1B1a2llSHR0UGpyU1EyUDhzczlpbzBBTmcrN2MrZVhDR3B6K3lXKzhtMWt2NjdpK2xQWDdGQThFR0UvUjJ6NWVTd2xUOUo4YllBWXgvZngvK3pFWTM5OTl5bE11cWh3ZGwyVUdYckhRN2lQUGlBbXROZUVGSDZlRmh0bjBMTmx2cnVkVzc3UG5ma1YveE0vZ0FBSWdVb1RBQUFBQnFKSmVrUzd0WVlOdXB2azFMVDdDcTMwVmJMRmlKamJZZ2F2UCt3SXE4MDlwWVNQTkZtSEVnMnRXVi9qalFRdUFOWG9IZGE0dXRoK205Z3kzWURhVkptdlRBVU9sdjMwcmZiN1ZwRDgyd0FWYkRCYkdiOWxzYmhSNk5MSXpMTzJUaFpWeTBOT2NLT3gzZEhjZ056cktmdC9YejNENHhSaHJjUXVyZjNLNUhIOFhBc0dWcFYxYzZ1NTFWUDJjbVdmQzllSXRWMkc3Y1o1ZUxPdHVBYWY1OWhGdWtTNDFUQTBOQ2YvY090blUvLzYwMG9qUmszVmRvQS9qZGZwSTlsK0hPOXJ1bHIxVUczMW82K09EMGRkSWRuMHR6TjRZTzlVdGtZZlBVTlJid2Jqc2duZjJPemJ1K2w0M2Y0TjJpN2NiZTlucDFibURYWTZJc0dMeDdrR2VaVUFOSmg1SVlFM25RNjI3OVVUL1pCa011cjFVN2ZkczVSTHZzdmJ0eG4vVUNQbHJ1QXhrUHpmUWQxMEt5djk5UUErVDVDOWJpcEU1cDMrQUZtd0o3Q3JjSk13YUx2L002V0QvbHU3OElYeFVjU3UvRzFoNGlOOU1lVTBxY1ZSaC92ZEdxcXI5YzYxbnZtMHRzWU81UnJhMlZ4S0RtbnZVY0tiR0J5SU1OUEFnQVFHVWhGQVlBQUVDTlZDSnJ0YkJ1ai9UWlQxWTllcytYdm1IcnJQVVdRRjNjV2JwM3VtZDZUaDJyM3Z2cjF4YmFCRk12MlFZSlc3WFR3a2R2QlVWV2lmemk2ZExWM1lNUGJKdVpKRDEvcW9XVjMveGlZV1pXdWczYU83QzVWYm1XNVp3SlpWYzZic216Z1BpeFdaN3hNdng3Q25kdFlGV3Z4Nkw2c0Z0RGV5Nm5yN1ZBYk5WT3E0cjI5c0Z5QzYyYnBQbFd3MTdYeTE2ZmNHMFRydWxoZ2VJdFV3TER4QWxMN2FEQTB5ZGJmK0ZnN2FzdTYySnRIdTc2d3FxWW02ZmJ3RzMvL2w3Ni9KS3lIOS9rMWFFSGIvTTI0MmZwOWUrdG1sbnk5QlQyN2xOOVMxOXBSUVN0Nm83R1JaMnN6VVo1RFgvTlU0SHNrblRQNE5LK3l0OWFXTm93MWY0bXlqdDJoV1JCOVowRExCejk3d3A3SDJSbmVGcElyTnhwYlQyQ2lYSkpMNTN1TzYxN1F4dHd6cTE1TGZ0NWZTL2ZNV1BlWGxLKzdlelR4Q3JzS3hJSVMvWWNYZDdWQmtlZXM4RmF3bnk5MGZNM25Pelg3M2poRnJ0RXUrenNnZFoxN0xGc3p5Y1FCZ0FjZTRUQ1lZek5MYnZxSUNZcThJdEVRb3p0dkFRYkJLeTZpSTJ5MC9zcTJtODF5bVZmQU1MMTBhdUloaWwycE4rOUU1U2VFUHowdUdNbDJPdnBMVEhHZGhMRExSTk9Rb3p0QlArNHEySzM5NWNhWjZjaCtuOUJDaVhLRmZyTFlOdE1LYmV1ZlduemRuNUhPNTJ0dkFOZ3hFUlpaVXQxL2pzQUFOUjhaNzF0dmViN05yRlEyRjlSc1lWL04vUzJsZ3pMZDlqL3FMc0cyU24vb2Zyb05raVIvbjZhL1MrN2MycndBYkVXYjdXdytQcGVkait2K0ZWVC9xNmZWY0UyVHBWNm4yWC9nN2Nlc0ZCNDlucmYvOS9kR2xydytkdzN2djg3OTBVd3dPK0tIYjZCZHpEdThPbFkrTzlLYTJGUlZDeU5IeHQ2bVN1N1dTaDYyNmMyYlZnTHF4eTkvNnZRKzZTWGQ3WGIvZnQ3M3dINnZOMDdYWHJ6YkF2b3I1OXNWZFp1MlJuMitraWVnZHJ5RDF1bGNGR3g5UXIyZGtOdmFlVU9POGpndGpiQ25xLytCdzZDK2N2Y3lOYmxGaGR0QTdTVjErWThhZXhidnRQcUp0dDc4Zi9aTysvd3FNcXRpNitaVENxcGtJUVFRZ2toSVFSQzcwV0NJTDJKaUJRTDlsNnV2WXU5MSt0VkZGUlVSQVZSa1NKZGV1OGRRZzBkUWtoQ1NFTGFmSCtzT2QvcE0yZENnbWplMy9QTWs4eVpkdWJNS2Z0ZDc5NXJhek50K3pTa3ZZY1dLWFAxamxiY3BzZHkxZkdnMVVaekFQQm9Kd3J4U1RXQUZiZnpHSlFhTzMrNW51TVNkMDBPSDUrbmpwOFRxbFBvbHpMUFEvMzVOektJMjh2ZkFiU041VVNGTjcwb0drVFExc1dJVzFwd2NzbUl2cE5ZZFRCOU43T0JjeTRDajNVRW51NWkvYk1CMm9TODRLR0JwVUFnRUFnRUZZVVFoZDN3L0ZWcytHQW1DanZzd0t6UndKeDk2Z0R2cFc1QVNqUXcyQldJM2RlV3dZRlo1MkkvVndkZUh4c0RJb2VkalVQOEhReW9BaHpzcEJ2aVR4RXd4SitlVzlXRCtQZlR0ZW9nYXRKUWlyVWZyVGIvYms5MW9mZVdzdVRORys1cHd5RDl0dWx5S1dSRmNFTlRaamUwK1pLRHUzZDcwUzl1MHRieWRTZjJsaEZOV2Y1NC9SUzk4Q3Y1aWIyem92eU5XRjdwemtIZlRiOHlXTDhVQWgzQWxPRnNXblBiZE05Q3RaOFA4RmwvQnM4VE4rc2Y3MVFIR05OU0x3by8xaEY0ZjVWM29yQU45QkpjZjV6bHJRS0JRQ0FRVkJaV0JKK2Z0bk95LzlXcmVjMThwQU9RV0IyNDR3L2pqTUM0VUFyQ29mNXNVdVhPYzNqaVpqNy8zcllVM2Q1WklVL0F6dDlQUWZGQU52OW01S2dGdmkyYUdLcG5BMXBFZUNOaUFjeHVqQWxXTC9QekFScEg4WHNyMlhJU09KanQzZnQ3d29wd1hWakNyT3lYdXdQRFVyZ2VMM1JqZHUwZmU0eGZjMzliWm9MUDM4L1htcEZkQ0R6OEowWGhiNGJ3ZjhuL05pT0hIc0tIczlua1MvSnJsZERHZEhlMXBzMkl0N0ZlZUlCczR5SFJyQ1pqSXUxdmNMRlV6aVoyUjRnZm05bWRLMmVDaERaMjd0T1FNWHlIQ2VybFJpR2tFOENkZjFEYzFOb3hTSnpJTXhmQ24raWt2cjgzazZMd29XejVkdkFjajVWdHJtU1FOM3J3dDN4M0JUOC9KWXFUQ004dW9JaHZ4Q011TzVBQlNiUVlHYnVZNjFzcm1IN00zcEFRQWNTR0FETk1mSkxYSE9YK2FvUTBrZU1FdDVsRVhwRSthOTZJUUYvZ3pSNWVyYTVBSUJBSUJKZE1sUkNGQnplU200OG8yWC9PL1l5MEp6ckVVWlE5ckFtc2JUYkE2UXJDZ3YzWVhPVG01c3dlbWJCQjM0MTI5bWdHa2xZb0tHRndjYUdJZi9PSzJOQkMrVDBDdlBBZUt5OVRkZ0NqbTdIeHhNTi9WdHo3WG5RTmxPdzJsbHBOMk1oQlZxK0dERXdyTyt2MHFuck1naWh2SnJBblBsdEgwZjZHcHU1RmV5c1VsQUNUdHJneWJqb0NiNXVVM0VrVWxUTHovWUYyTEYxOWJ5VTkweVRxaFhPN2Q2bXJmMjJEY1BYeWRjZjRXOVVQTjkvWE5wemdJR2poQVhWd3JPVEVlVFl5RVFnRUFvR2dNaWtwb3pBellSRHd5M0Q2cmI2eXhMZzh1MnRkQ3BmK0RzWTRWa3E0WDEvSzYrR3dGS0JKTlBEYUVrNm1ManpJbXhaUGxVbmVFQkhBNjIxbnpmVTcwTUZsN2VQVXl6OVlwUmVGN1RhS3lzb00yOHBnVmpyWDZZbk9qR0dQbjNjMStkSlF6WmZXQlQzaW1SMzh3bC82K0ZsTGVoWncveXpnOHdGczVQZjFKZ3IySldYR3RnUTJNR2F2Q0RzTlh6c0Z4Y2MwUXFqa0theGRubDFvVFJST2krZmYwYWw4cjhsYnpXTXFLNFFIZVBmNmRFMWxtNzhQN1RjT3VES25jeSthZjQ4SDI2bnZmN1ZKbjBtdjVKb0VOdVNidEZYZHFLMXBOUEJoSDA3Z2xMZkNNYStJb25LV2g4a1d5YXU2WHlJOWxMWEg2TzVNN3ljTFNzcjBQdHBHQlB0NWZvNUFJQkFJQkJWTmxSQ0ZIKytzNzFBTEFOTjJYWm9vUENDSkl1V2NmZWJQeVN0aVJzb0wzZWczbHhCaDNJeGt4Ukg2dmwwc1ljYUs5TGVvbEptbGFmVTU4KzNKVTg2TXp3ZXcyWWM3dnpZdE0wYTVGNnQ5N1d3b1lsWTJCZ0RUZG5vbmZrckJuc1BPN3o1eE16MzRXc2RXdmlBY0hzREdJSitzVm5lSmxwREV6K1JJNDhjemNoZ3NldHB1Zmo3TVJyNHV4Znc1Z3lhcnMwSUdKREZUUkV0SkdRY1cwY0gwclRQaWp6M3lkbjFuQlFQNDBjMll2ZjUrYi8zelArcWpYM1p0WTk0a0JrNW1kc2liUFprZEpYMnY0bEwxb0syNERQaEE4WDRCRG5WQS84b1NadjhJQkFLQlFGRFpPRjNXRGZYQ21JbTd5NkFTN09ibXRBL0lLUVFlbUdYZGJzRUpPVVB4bGhiQXQ5Y0NJMzVoTmlUQVNkU20wY3djYlZhVGs3UkdZcWdWcEhoZ1NES3phTVA4NlFXclJlc3A3STZYMG9EK2lad3cvbWw3K2RiTENyNTJOdXZ6c1hHOTUrd0RDalR4WFdRUU1INFFVQ2VVWHI2dkxyRXVvTy9LcEhqNGJpOW14TllMazB2eGcvMlllWm9hRFRTTEFaclhCRzc4VmUxdjdBMkJ2c3prL2FnUGZYYy9YcVAyRGdhTVBZV051RkFFREp1aUZpMmJSZ01QdDZkd3Z1a2tjR3NMWUZRcVkrdEpXL2s3VGR1cDlzLzFST3RZaXVFRGtvQmxoOTBMeEg0K3pLWlBqbVRHZWVNb2ptTWNkbURRaithdjg0U3ZuZS9WSW9hMzhSdVlJUEJjVjA3QWZMcFdmdTcyMDV6RWVLb3pxKzI4OFRMMmNTVUVPU0UzYlhSSHFEOXdmUk5hVk1TRkFrOTJCdDZ3NENNdEVBZ0VBc0UvbVNvaENnTU1ucFRpNUFJTFRTWGNFUk1NZEk4SHBtelhpNVcrUHVwU1JLa1J5YTR6NWw2eUovUGtSZ3RhdXRXbktHeVU3V3lWNWpVOTJ6elVkelhka0VvWkF4MWMzK2xlQ01sS251Nml6aUtOREFKK0crSCtOZEozWEhpTC9yRzdXck9rOGgwUEdiSGxwVTlEb0xTTUdhN2pCNWsvcjIraW5FbWdaTnBPaXNLQkRtREpJWGFxQnBqbE1ES1ZuYzFQZU1qQWFSck5aaWgyVFlmdys5b3lxOG1zNlVXNzJyd3BjZGdaZUM4K3BCWml4NjNuNU1ESlBOcDBTTnpla3ZZUjJvSEwrcnRvSC9HalFhT09rYi93cjc4UDhPc0lZSDhXTTdHTXlraEhOT1hBNkwwVndIU1RNbEdCUUNBUUNNcUxGRU00TlptZkVRSEEzVzJBb1kwcEFMNitETGlsT2ZEOVVDWUlmTE5KdGhQWWVJSitzay9OcDkrd041UTVLV2h0UGNYcW0wUFp3SHU5S0JnRysvRmF2UE1Nc3diL01zZ2U5c1RvVktCM1EyWnFBa0I4Qk12WlZ4N3gvcjIwK1B1by8xNEtadkZxMTdyMGxhMGRJZ3ZQTnpTbDcrdG42eGc3T2NIZkl2MHNKN1cvc1NCb2E5bVhSWnV1aDl1eitWK1h1cXlxcWh0R1FmUm9MckR0Rkp1bm1ka2ltQkVYeWttRFZyVzRYem5CWGhpVHRnSnJUZUo0S3pnaFR5REVod00zTmdjR0pqR2VlbkkrNDh1Sm00QjcybkppLy9vbTNJWm0yK2Z6OWVySmdBQUgxN3R4SkNja1hrcmovcnJ4QkN1NmxtY0FhUlBWeVNmdGFsUHdMbk15TTNqN2FlQ1huY0RPMDU3aldTM1ZmRm41MXpTYSs2K3ZuVUx3bHBOTUFubXZGNS8zN0VMOUJNRFVIVUN6YU1iZmQ3UmlGYUU3R2tSdzNWdlY0djF6QnRuQklmNzZtUHIrZGh3SFBUcUh4KytMM1NnVXY3ZVNvcjFBSUJBSUJQOUdxb3dvYk1iRUlReFF6QmpUZ2plQW1RZFNadkhJVkE0NkptM1Z2OGFzSVlUUmM1VzBpZFg3d1FGQWt5ais3WlZnbkMxNzhKeDVRd1IzMkcyMHdPaFNsN2U0VUFwL1NuKzdvem5lWlJjcmViS3ovdk1DSFJRcHpUSzBVNkw0UFgvY1ppd3NWbFNETmlNR05lSzY3YzQwenVpUVBJVS9YT1c1ZE96Z09kbjc3T0gyeklUNGRyTzE4akV6NXV6ejNFUkd5ZkFtK3QvQXgwWi9PU052eFAzbk9ERFFNbk92dnNHS0RleU9yT1NUMWN5SXY3OGRCWElscldOcGNiSGdBTE40a2hTdnpTcXczaWhQSUJBSUJBSXRJMU5wNTlYQlpaTWdOYWh0RzhzcWwrN3h2RzU5dHdYNGNnTmp0RG5wbktnYzNvVE5xcFljWmhuODRrUE1IcjBVbGg0RzRQSWQzWjNKMi9yakZOVWt3V3ZTVUFwUFNpUXhkZnBJdlZYQ0I2dUFVRmNWMGplYjJLUnUrMmsrTDYyKzNyTVdNUGNVQmhpUEtLKzlMeXlpMkZiZU9LdHVHSzB6SEhhZ1lYWFp6emNpQUJqWWlPdFFONHp2Zjl0MDJaSmo2V0dLYisvMW9sZzdPNTI5RGJ6SkNEVWlyNGppUDhCS3JxMG5nYTgzOG5jNDVSS0NyNDQzVGtJSWROQjZUdHUwTUxzUXVHRXFNNDNYSEdXendKVkhXTmtWRTh6OXIyVXQ5V3ZNUElVQmJ2L2xHWXlQazJydzlkM3E4LzBCMm82OHYxSVdyZzltYzdJaU9aTDc3aTNOdVo0VE5sS3NWWXFwVGljUUZjUitFYTFqZ2U3MUtReS91NEwreXBGQlBDNTZKYkRQeUpNdWdYamVmc1pxdVJkcEZmYmdiRTV5WEZDTVA2U0tPRitYTllhN1JuUFhOd0dHTkFidW44bXh4cjRzWU01cWZsYjZXU2JTZk55WGlTa1AvV2x1WC9MNk1zYWRkN2ZoNjVhWStQb0NUS0o0dWd0dHpuN2JSUnVYQUFkOXhDOFVjK0tqZjZJNnRwWE9BNHNQY1J5MDVSVEY4S2U3OFBpU3hsa3RhekVEdmN6Sm05UEpmZDVoNTNjNWNaN2JWMGw0QUJNc0JBS0JRQ0M0RWhHaThHWU9KSXg0cGl1dzZpaTcxZ0xBa1J6K3JWbk4xU0RqRkFQTEdhUFl6RUNMdXdEQXFGblp0WTNwYWF0RkdpUTgyTjc0dmFic1lPQXpvaW52UndaUllINytLZ2JZeXFaaTRRRU15cHJIOEh0ODJvK1pDWDhkQklZM2xUMTlBYzdNSDdxRVJpU1R0eG43OEswOVppNnE5bXpBQUhWMitxVjl0cmUwaVdWQUxqV1dDUFlEMm1zeWIvMWNSMHRTRFhyY0tUbWNJdytrWnU2Vm13cmUxRnp1VW14azFhRGtsY1gwYnZ0OWQvazkwOXd4cGdWLys4Zm5jV0FURzhKTzNWb1dqOUV2MHpaT0dUNFYrR3F3L25sT2NCQmwxUDI5b0lRK2dsclB3eCszTVVOSUlCQUlCSUx5MEtnR3krRUxTM2hOT1pOUFFleXRheWdBL2JZTCtINkx1c0ZyUVFudzJsTGc1KzNzajlDakFVVytpc1lzcTNIU1ZtWWhXbVhiS1g2UHp3MnVsemMzMTAvVVNyU1AwM3NLQS9wbWE4VmxsemJ4WGx4S2F3UHB2YVZNNE5ITkdIL3NPY3VxdWZrSDFCNithNDhCUTM4R3JrMEdibTdCU3F6SkJwVkpsMEpHRHZEeUV2M3k5TFBBZjlkWWY1K0xKVXpPNlBlRC9yR0cxZlcrd2YvL3VsTGp4emFkb0FqNjdiV3l6VjFXQVVYRmFUdGwzMTR0dXpQWlo2TjNBdkJRQitEeFRoUkN2OXhBeit6NjRXcC8ya1BaRkkybjdaUUY4Y3g4eHZsVGQvQlk2Wi9FWStqWnJoempqSnJHOVY1bGtQMDhZUVA5dHIzaGVCNHc1Q2Y5OHY5MDRPVE4yTVhjRjh3b0xBR2VtTWZzL2xheEZJVm5weHUvWnYxeG9NdlgrdGYzYkNEYnV4MDdUOEVkb0dnL0twVzJKcThvOXBPWmV5bitEMndFZEt6RDM2cGhkU2F3T094OG5SYWw5WVhFaFdMRytKNEljTkRMWENBUUNBU0N5MG1WRjRYTk90a0NGSVgzWkxLMFVNbDk3VGpJS0hYTnlIK3lobVZSRXZlMFlWQzMvVFJMRlNkczFHZG1iakhJbEgxdW9mRjZqRXhsbHVYQXlYTDJpNVltVVVCTmx6RHRZNmZmWE0xZ0JxOE5JamlUUHl5RmZtUk8wTDh0cTREWkdwS1htbFlVL21JRC83N1h5M2hBNFk2bGg4Mi9qenVrVEdobE1PdGpBMUpyWHByL3N5ZHVhNm0rSHhzQ3ZIME50NGUyQVVuL0pKWnZTZ1E0Z0I4VTlpVFMzM3Zhc015dDFNbFN2UTlXNmpOL29xb3hBQzh0NC81eU9JZUQxTXJnMkhsdXgyK3ZCZTZieWQ5ZjI1enVwVzYwZHBDMmRWcDlsdDk5c0VyOXZITUZjaloxbUwreDM3RTduSERmeVYwZ0VBZ0VBcXVNWGF5dnBEbVR6NlpqSi9QTVl5ZUFrN0ZQTCtCRStTbUxWZ0pwRTh1L3JoTHUrbEY0eTIzVEsrNjl5c3NKalNXVnhMajF0RWRiZjl6OHRVV2xMaUYwRnoxNnJmVFArSEdic2EyVk54ekpCWTU0MlRUTWpPVVpubjJEemZoaEswWExkY2RvTDJLMTc5M2MvUlJIaHpkaHNrVkpHUk5CbXRVRVR1VXhwdHlkNlg3L0IzaXNUTnpNVzl0WXhxM3VxRWdMc0UvWE11YWNhNkcveEpGYytpNUxreGxTdzIySm1YdDVNNlBuZDhiTkJTVS84SE1GK2lyRk0vbHNXUGkxaVUySDNjYjNkSUpadzlwTjkvNHEzcXd5eTBMelFZRkFJQkFJS3BJcUl3cUgrYk01Z29TUHd1K3NSenk5cGF6WUpMU3Z6WklqNVVWZjJ5anI3alljWkt3L1RsRjR5U0U1YzdTeTJIR0dKVjRBdTJxdlBjWnM1QWZhQVZPdTUvSVQ1NEVQdHJHTDgwUHRLZlFxbTJ2NDJwa0ZvV1hxRHZmaXVSSHVCTDkydGRWZXd3REY0RjkzeWNHWXNsRmJqd2JBR3oyWTVUR2pFcnhvMjhSeW5ZeGk0UC9Na2JNUXF2a0NTMjVsWnNFdkNudUV1VGVwWDFQTmx6WUtQUnR3UW1EakNlQ1R2c3cwZUdPWlhON1hyQ1l6SkVyTGdIdG1Nbml2VE9idkIvenN3Tmp1d0plRGdPdCsxbmVNSHB2R0NRdHBlWjFRWm1DNTY1QjlYenZ1NThVR2xpbEcyRjNCZUtldnl2YzlCQUtCUUNDd3dtNHZZaStyZ3JEQU8wckszQXZDMnVlZTh5QmcvaHNadDc3OHJ5MHNvUzJLeE9KRDNzZnNTdFpaL0swcWlndkYxZ1JoaVV1MUc1UEVXeTNsVFR6UkpvNElCQUtCUVBCUG84cUl3Z01iOFdiMldLdGF6RzdOTW1oR0lCSGtFdnYybnpOdVdnQlFXSzBleUJsNnEvallnVEtYVUhoWGE5Nk1NR3FPTitaM1k0c0dpV1dINlFYMjlqWEFpaVBtTTlBQkRvcDFSaDJNMTdncDUvSUd5UWFqVXgxMTVyR3ZuWU94WDNmSndaN1MwbU4wTXphak1QSzd2VlI4Yk1BVG5SbEFwOVowLzF5YnEwN01Vd2ZzeHpvQlhldXBSZXduNTdOcmNyT2F6SXJvMllEWnh1dVBzNlRzaElmOXhXYWo1L09BSkd2ZkN6RDJ5cDZWVHMrem1HQU9KRktpK0w0U1BqWXVrNzVqdytyc3J0MUwwVmh2ZnhhUEFTVUh6dEZuendvalU0RUgyMW4vSGdLQlFDQVFDQVFDZ1VBZ0VBZ0Vnb3FseW9qQ00vZXFQY3ErR0tqNGZ6MDlxdTVzcFMrblYySzNNYVA0MGJuMDkvVXhNSk9LaitEeS9WNzRzZ1U2MUVKam1STjRab0g3MXpTc0R0eHBJaDRya1pyR0djMktLd2x4MlRYa1YySjNYY2xpNExXbDlBR1RlS3NudHhzQW5MbkE3MThyaFBmYnhOSWFZOXg2NHlaN2wwcUlQeEJkRFhob052RGRVUDNqTFdQa2JSUGk4djVMMUhnS2E3T2UzMS9Ka3NaMHhUNncvamhMeng1cUwzZFkzbnpTbWlBTWNCOXBIdU5adUZaaTVIVUdxRFBpaHpabWd6MmxiY2kxallIQnJvWW9VaE9SRjdyeGZvQURHTDhCMkw5Qi9aNzF3b0RabzYydGw3ZFdFd0tCUUNBUUNBUUNnVUFnRUFnRWdvcWx5b2pDMllYMGRaVW9WWWl3dXpMcEJYWnRZNVpnbVlsMGVVWDBwMU8rajVZMnNmeTc4WVMrQTdFUlVzZGFaVmRmSjloeFdLSmpISEJkQ3ZEaVg3SXdlcjZDeE51V01jd2NsUnJjU1JZR1lmN0FuemRlK3Z2dlBjdHNaa0FXQTdYZVpnRU9laHdEOURFN2RwNGlvOFBPTE43TWZEWmtxUXl5QyttdnF5MGJMWE15YS9yRzV2SXlTV1Fka2t3aFZibisydGZhYkVEZlJGb3ZOSThCR2tmeSsydy96ZDgyT1JMb1ZvOU5DalB6MmR6bCtIbDZsK1VWY1h0TTN5MWJXZ1Q1cW4yTHJUQXNoZHRQT3lFUUZ3b2N5NVhmZStjWi9rYXhJY0FmSTRFSFpnR2JYR1YwYi9TZ3YvTkRmL0wrakZIR24zVWlEM2g4cnJYMTZwc29ONk1SQ0FRQ2dVQWdFQWdFQW9GQUlCQmNmcXFNS095SlNWdUJMblVwanY3c3B1bUVPNnNHQUxnNm5oNTJaeXg2WGtsWnFPNmFRTlFKWThNdm84emtTNlYvRWtWT0FGaDVSUDUrK2NYMHY5WHlRRHQrdDUrM3k4c2U2VUJCYzRyQmRsTTJiSWh4TmNMVGZ0Y2dYM1dqaUwxbmdTYlI3S2FkRUFFOHU1QldCNVdGa2QvenZpd2c3UnVnZGF6c0tYeFZQZUNEM3NBdHY2azdkTC9WazJLNmp3MllkQjJRV0YxKzdHUWV0K2tmZTlqVlhPbTE3T2RETzRrV01VQlNEVnFZMUFwaEU4TkpXMlhSTnN5ZjJicG52UFE3L0dXbjJ2dFk0cldybVpsK3h4L3E1ZEo2MXd1WFJlSEVHc0JCays3WFNweE96NDFKbE04VkNQNEoyRzFBWkJCdyttLzJHcTNtUzVzaGJRTWNnVUFnRUFnRUFvRkFJQkFJeW9zUWhWMnNQdzRNbjBwdjFQS1NFRUdCNzYzbDdwOTNmMXRtSm04NVJRRU9jTitZTGRnbEhCdjUvVjRxNDlZRDAzWXlVemtqQjdpdEpiRHBCRVZCYlFkZkh4dndaR2RtbGlvZnU3c05NMFhkZGZ3RmdBWVJGRG96TkEzVlF2MkJROW55L1kzSGFjOXdaMnQ2L2M3ejBJQWkxSjlDWTBWbFQwdElEZTVlVzByTGhlWXhGS2VWNndxd2E3bkUreXVaNVN4bFhFZFZreDh6eXh3L2RwNjNyemR4UWlIVVgyMlZrVmlEZjkzdEkxYng4MkdXc2xGVGo1NE5LTmcvMjVYWno2dVBBdkhodk4zZEd2aGlnLzQxRW5HaHRHQlJJblZqMXVLd0MyRlk4TS9neTRGQVdBQXdZcXIxU1E4QWFGMUx0c0N4eXU1TTlXU1RraHViQVRjMUI0Yjh4TXFDeE9wQXpXRDM3M2NzRnppWTdmNDVBSTlIYmJXREdYbVZhQzhrRUZ3dUhIWmczQUJXMy96bG9TRlhnd2hPb21yakZpV05hdkI0WEhxNGZPdlRPNEZWU1EvTUFuSXVBaldyOFh6anFhSFdtQmJBcmpNVjEvZkJpTWdnOVhyRWgxczdyMVFrd1g1QS9YQ2VIODBTQkh6dG5MamZjMWJkUU5rYnhnMWczRE54TSs4M2pmYWNDR0lEWTZyajUvbmJWUlRoQWZ6T3V6UDEzN2wrT00vWjNqUlI5SVNQemRvMXppeXV1MUlKOFN2ZjJFQzczMHVFQjdDUzc2TEZ4c29DZ1VBZ0VQd1RFS0t3Z2tzUmhBSGdyallNSXFUbVltYjBUMkwyNzVaVEZCQUJ2ZENvcEc0WUcrQjVhbkNtSkRLSUE0YXI0NEZQMXBnL0x6TmZIZmlNU21XanNVMEdYWGc3MW1GVzc3WlQxdGFoVXgzNjljN2RSMEU3SlFvNG5LMFhGcUtycWJ2K1NrSDR1UUxnbFNYeThsdGJBcldDMVJuTUFRNWczazBNNUIrWlkyMjlyREp2UDBYK1o3dlNUN2hmSXB2MXVmc2QxaCtYdTVJZjQxb0FBQ0FBU1VSQlZHemYzcEtDK2ZIem5qOHJKaGlZdW9OQnZqWWJNRG1TZjdkNUdKeFlvVmxORG9pMW5jQVRxd085R2dMUExlVHZNVGlaSXZheDg4Q1g2NEd4M2VWR2UwcWExd1Mybk9RK2NTcVB2L25IYTdpZmZEMlkzdEhLcnRqUzkrbGNCMmhYVzg3Q2xraUo0bnRrNUhpZURCQUlLcHNaZStpblBiQ1Iyb3ZiRThPYkF0M3JXeDg0QmpyWWdOSklGQTV3QU5jMzRRU1pkSzRlM2N4ejA4a2Z0d0h2citML3FkSHlCS1NTa2pJS0RwTFB1U2Zhai9kT0hCY0kvZzVDL1JsYlNiMEsvdERFWkhZYnIrMVdyakV2ZHVOeDkvZzg4K2NNVGFHd216YXhmT3RiUFVpMm1BS0F0NjVoVFBEWVhFN0NtekVnaVdLZVVoUzJVbEhtQkcydUpQeDlqTTlWTlFKcEdmWEpHcDVQdXRRRlB1b0RQTDhJbUxQUDgrZll3UE5PY2lUUU9Jck5ncmRhakIrVnBFWUQvKzBIakpwbWJ0OFc2cytHeXUrdjRycVdoK1JJZVVLL1l4dy84NWVkd0xzcnpNOTdBUTVPaUk5ZExDZEcyRzIwWnZORVJvNTVWV0c3Mmt4S3VHR3F2ckh2QSswb0RBK2I0dmt6Zk8zQVIzMkJ2Wm1Nell3STgyZFBqVWxiR1llNmU2OFpvNWdvc2VFNDR6VXJITW1WcTIyQy9ZQ25PalBKUUJMdnd3UFVEWSt0Y0RUWGZZVWxBTFNOQmQ3ckRieTlYTjNIeEJPSjFiazlIcHZMQ2tvbGozYWtUZURBeWVKYUtCQUlCSUovRDFWR0ZCN1JsTDY4RW9FVi9NMDcxV0YyNjlqRm5vV0FpRURadzdadGJZcWtoMTJpY0VZT3M0Z2x3Z09ZL1JEcUQwd2N3cUJ0MFVFS3Bzc3pnUE1LQWJGZUdMTmJvNnN4WU94U2w4OHh5akJkYzB5L1BOaVBuMmNrVUFmN0FmL3B5Q0Jzd1FIUDJ3Tmdsc1ZkclNueW5zempkNTIxbDhKdTYxaStWOHRhL0c0N1hBT2YrdUVjRUFFVUZwVk4zSnJWNUd1MW4rR3dBMzhkUktYd3pncjZUei9jbnZjWFdmenVFcmtYbWQzbmlWK0dteitXVnAvaWJFV1VzTGQyWlN0dlVJakNZUUhBKzcwNVdKTisyOXlMd05nMDRJVy9nRC9UdWM4T1NWWWZOdzQ3ZjZ1VlI0QlhsM0FTNG9hbUhIamtGOU5PNUptdTNCL2ZXOG5uVDd1QkF5eWJEZmlrTC9Ea2ZEbTdxbnQ5NEoxZXdJVWk3bStwMGJLb0pSQlVCdDhQcFJqamllZXY0czBNcFFBcnNmV1UzcUxGaUVBSHNPdzI4OGRITk9YeE1HNjl2T3l0NVR5bWpIaThFeWV3bGlpeUZuc2xBRU1heTU5WFZNb0JiWDR4OEtacmt1MlJPZktFM1VkOWdQbjdnVm11Z1hTWHVqeStCWUlyRVY4NzhOVmdvRVlRVUQyUTl5WE9GdWhGNFN1ZENSc29jSDR4RUhoaUhpZTlyVkFqRUpoN2srZm5uUzBBZW4vUC85L3J4ZXZ4WXdZOUFZYTZZdWI1THZGY3NoaDd1Z3NuOHJVeFpFSUUwQzhKcUJQS3hJYzZvUlJOeTV5TWJmZG5sVThVL2p2WWRKTHg4N0FVeGpCUEwrQjUwd3IrUHVwbTFtYThzNEp4VW8xQXh0NUtvbDFWWm5YQzlLK3I1c2RlSUFrUitzY09acXNGLytJeS9tYTN0MlFtczVRRnJlU3hUa0R0RU0rTnB0dldac0xKb1d5dWw1WHZDS2lGK3BoZ29HczlvRVV0NE00L3VBOTFxY3Q0MHh1azJOUWQyMDh6bG4yeU03RHVtSFZidi9Rc1lFVUc4RklhUlhsSmZBN3g0eGhyNmc0aENBc0VBb0hnMzBXVkVZVzNuQUtXS1FiSjk3UngvM3pKc3NGS2RtNVVFTE5KbG1lb0xSU2tabmErQ21FekxwUURsb3hzL3UxU2w5bVNVbnd4WjUrY2daRVN4YURFWVdjQTFEK1IvclhIemdPVHR3SlB6WmNGNktHTm1kSHFCRE0zWjZjemtKZktwaTZXQXRVVlFlZDhnd3laRnE3TUJtMUpXdjF3NE0yZUZKMmZYcUF2WlNzdFU0dTNFcEtIOEluenpMVHp0WFA3K1Bxb0E4QjF4eG5jS1FQRHQxZHdSdjdkWHNDRHN5a1VKdFZnWUtla2VVMEd3RXZLV2JicERodUFheEtBdEhpS0plY0tnZGQ3QUlPU21mR3k4a2pGV0RxNG8wNG9meGVqUUw0OGRLekRkVlptTDVlV0Flbm5LT3dDM04vR3RBQisyaTRIM1pPMnVqeUtoOHY3YXE4RURoQitjRFVCTEhNeVEwYmkxMTNNRUU5M1pmYWtSSEhnQWZEN3RJOWpKc3hkTTVnTk5UZ1pXSE9Vdi9jdExiZ09RaFFXVkNiL1c4dEpLUWtwczgyc2NzTnU0K0E5cTBDOS9IQWxsVk1IKzlFMjR0ZGR6SXdLY1BEOGExWkNmWE56WmcrT1c2K3VCbmgvRlc5K1BzREsyMWx0SVYycjB1cno3L2JUOHVDM3BJem5DYW1Dbzc1QmxyRkFjS1ZRWENaWG5VUUc4Umg0NlM4S1pHY3RDa0ZXQ2ZXbng3ZVNhcjRVVnJXVDFnQVRBTXE4RkpCV0hBSHVuY2xNMWJkNkF2MStVRnRLbVpGNzBYMUdzOFJGeGZsalh4WndSeXZndnJiQVordms1Y0YrbkpDYXRWZXVVQ2h6TXZHaFY0SnhhWDJwRStoYWwrZXFkY2VZY2ZuTkp1Q3JUZkk1SzhBQnpML1ovZnI5YnkzakR6TnNrT05MaVloQS9nM3oxLzhPK2NYZVd6c1VsbEFvZitWcVpvSGYzQnlZc05HNzl4aTdXRjhOSmFGczJqdW1CVERTcFBtdXV5cU9uNi9YTCt2NW5UNkQ5dk4xRkpEdmMxblhLU3RTZWpiZ0pPS2tyZklrb0JsWDFhTmdlalNYOFRqQUpzVGF5ak1sSzI5WDM5K1hCZnhuRHZCcGYrRHpBY0R0MDVrWU1HcWEvclVwVVp5TWZXT1ozc2JqaEN1R3ZiR1orM1ZPUHdza1ZBY0dOQUtLVFVUOVRTZmt4QlNKdDVhelViTnliRE9nRVFYL2puV1lrR0xHK3VQcVNWeUJRQ0FRQ0s1MHFvd292T3NNZ3g0SmJkWlQ2MW9jSEY4b1ptQXJaVlM2czNVQUdEaC8ySWV2ZTM2UityRVRMc0h3MFk1c01tYXpBZDNxVTFSYmR4d1lrY3JYSzJlNzY0YXhiT3lhQks3RGlUemd2bGtNaVA1TVp5QnlSeXNHSzdlM0FpWnY0NnoxaWd3R0liUFRqZTBLZHA1aFFGTlVKZ2RUU3FvSEFvTWE4WHVzT2tMeG8zbE5MdXVieU1IQXEwdU1zNFF6Y3JqT3Q3WmtCalBBQUwxSEExY0ROanY5Z2ZkbHlTTERrSjg0T01ncm92andlQ2NPUVBhY3BkaDlOSmRDOEl2ZG1GMTZOSmMrZXpwUk9JYnY2YW1NekJzU0lyajlCeVRSSjNEaEFlQ2oxY3pVN1pYQWpObW51M0FiWlJmeWU1MjZRS0ZkbWVVTlVBQ1hSQmQzQlBrYUwzKzRBN2U5VWNNNGI0a0lZSkE5VjFQMm1WZkVqRjJKa2pKbWNKeHpiZE5oS1J4VVJWZmo5amliejBIWjdhMjQzMG0ySzhmUFUxQyt0NjFzTVhMK0lnZHZEU0lZdk9jVk1XQXVLV01HMU5lREtjTHRQTVBKam1zYUFHTmFNbXY0bUFYYkRZSGdVdEJtNEQzU2dSTnNvNmV4NUZYTGdDUldQencyMTloaXA2SzV0eTM5dDhldDUvbm0yMnZwdWY3MkN2MXp4N1FBN205SHNkZGI4UUpnU2V3RjF5U2l3ODVNc0k1eHZOL0FJQ05OSUxpUytIUXQvNmJWNTNHNjdyaGNYWk1jeVVvakNSOVhKbkVyamM5Lytsa2UxMUZCY2crQXNBQWVlNzBTbUNuYXVwYTVnS2NVK2lUNi9WQytLcDl0cDRFSFpyc3lPQldDY090YXpJZ0dtREhhc0RyWERXQVYyV0lQSHNsYXZsZ1BwTlprUDRuMExEbGg0TVptRkZqN0pRSzlHK3BmZDFOejlmM1hsektoWWZoVTN2ZXgwWTdzVEw1NkVzc0dWaXVzUEtJWFRBTWNUTmlRYkRRNnhGR0Vsd1RJam5HY29EcWFDM3gzcmZIM3VhTVZiMHArMzAzTEEyOHBkUUl2TEFLTzVLakhEd0N0Q1NJQ1pkR3dhYlNjU1N5SnBObUYvTzFEL1RsWllXWlJOM0d6M3A2b1l4MWVqeDZmeDg5WDhuaG5JRFlFZU5UQU1pMzNJdmYzUHByZjdGd0JFejYwdGtPREd2SDNzZG40ZVJMSHpxdXRKSHp0akl1LzE5aUJsWlJaejZDVzJIU1M0NG5Ycm1iTTkvTU80eWFxVWlQdW83bm10aUdQZE9BNkZIdEk0TG10cGZGeXlicHB4eG5nbldzNFJsTWl4ZS92cmdCdWFzYXhtQ2NMdmZKNldnc0VBb0ZBOEhkUkpVVGhsLzdTWDZSSC9LSUpWRzBzZlpjeUhRdExHT0FhWmRRcWtiSnI3NStsOThyZGVZWitxajBiVUFCMk9wbXQ4TzRLQ3FuWE5LRG92T1F3UmRPUlRlV3N0WDFaZk41dnU5VUIxL2JUTFBOdFZwTytZZyswbzNYRlhUUGNDd0Z2TFFPZXU0b0JvSkYxeHNWU2Z1WkhxeWdNdDZvbGw0WXRPY1RNRGJQbUlwK3NZWWJ2M2EzbFlMN01TWkh3dlJVYzBCekpVWmM3YTMrUDVSbmNmaE0yeXRuWmtzQjlUeHNPQ3BabkFQTVZvclFOM0E3dUdxQ1ZoNXJCdEJwWnNKK2xmY3J2TFdWeVJ3VFFBcU5GREgwTEV5S0FEdzA4ZjROOGFhSGdDVzNwSU1BczRXNzFHWmhYUkVaeW5UQU9VRGFjOFB6Y2N3cVJmWEF5Uyt4TG5jeW9tTHVQRXhzdi9hVStodjQ2eUV5VEc1cXdWRkZKcVpPLytmT0w1TmRrRjNJQUtmM2U0OVpSK0wrdEpZK0xsLzY2cEs4ckVIak5yN3M0Q2ZKR1QyRE1iK29TMFFBSFJkcjhZb29ubFUxS2xHdGRscnBzYUpKNW52bFU0d3ZwNThOc3FuNkpGR0ErS0dkMi9TdmQxZS9acDZFc050bmQrSlFPU2VaNnZyZFM3UTB2RUZ3cGRJaGpyS1NkUE81Y2w1TWhBQ2ZvZjkxRndTbzVVcTVhOHZWaDdEWTJqYSsvZjVhK3NkdjFUUmd6UGJNQU9ySUwyZHNoMWszalNVbUFIcGJDK0V1TGxBMjU5aGdiMGtuckhPaGdKVk9YZXJ5LzVxajNHYkZPc0pmQXBLSEFTOTE0amZmMzRXY1dsZ0N2TDFNL2Ywd0xDcjVmYlZJdnQ5cHJRbUxMU2IzUUdoNmdydUtUWWovcC9IT1BhNUxzNDlYNkhoSWgvc0NyM1lIZmR1a3J4MDdtVVpUVkNxVmFmSDM0ZWRyczA3d2kvallBdDhrdk8xbk4xRnpoR3p5b0VmdUZBTUROdjZwZjM2Y2hMUnJhanpmKzNMTUZ2QUhNeGwxNm1KUHBoN0pwdWFHZG9EeDRqdU1DcmRld1JKMHd0VjJlRGJ4K0ZaZkpQdHRLL0IxTXlsQ09OYmFjVkl2QzNlcHpmR0xGUzlvS2MvYXh3bVpYQlRUTG03U1Z3cTRObkNqUmpzV3FCN0laNU00ejZ1TkRhOTAwZVJzVFgxN3Z3UWJjR3hXeDhsWDF1QS9kTzFQMm5YNmpCK05hWllhOVFDQVFDQVQvUktxRUtMekl3RzlXVy9xMi9qalFianlEQ29mZDg2enpnN1BsLzdYWm9VbytXV1BlNk8zSitjeElLWE5TYUtzUnlLQmx3M0hQV1pKYlQxRUk3bFRIZUlaZHk1RmM0SjZabnA4bnNmRUVzeERTc3p3TGt2dXlnQnQvZGYrY3UyZTQ5MXBlZmRUWU4yL3pTZlAxZHFMOGpWMk1rRHoyQU9DYTc5dy85NXpMVzltZHYvSlhtL1FESjI4NGtndTh2Tmg0L3kwUFcwOEJBeWFyRzlHTTMyQnMvYUhrcGw5NVhOaHM2akpZYlRsZnFkTjdJVmRwejNLK3lGcnBxMEJRV1dUa01DdjNrUTRVa2xZb21zemMyWnFEd3J0bjZBZWRSalNyNmQ0cjJCTXZkS01BN2V2REFmdVlGc3dDWHFhNDNseFZqMkpEYkFnekJOdldCbjRiQVh5N0dmaDV1M2NkMHZ2OUlJdG1DMjZtQjZSMC9ocVNiTzZwUENDSkl0clY4VUlVRnZ3OXhJWEtRcW1VVmRxN0lTdFZjbHo3ZEVFSlMrc0IyVWJsdjJzNDhRdlFYMXhpV1FiUTZTditQM0dJdnRHY2RvSzhhejNhTUpuRmd2MFNhWmRraENUWUFheStjWGZNWGlobTZUM0FET0xwSStrL2ZDbHhCc0RqL3VrRlBJOWs1Z09mOXBNcnViUytyUU9UbUdsdDVPZWFHZzNVY29uZmtwQ2JIQ2xQTHBVNVdWMWtsVEcvODYvVTlPMlczOHd6Um11NDdDTU9aQnYvRGlsUmJQeHJocDhQWTZQVWFPNURacFlmMllVVWhSOXdqUUdDZklHbHR6SlRXckpmS0cvUGtnNXh3QWU5R1F1LzlCY2J5Zm5ZOU43QjAxeVZZOUx5TXFkNm41eS9YNTNRVWl0WTNUQlF5eS9EV1pXb0hOZG9HWm5LWTBrN0hnaDB5SFo3M3FJVmhQc25zcHJSVXpLT2tvSVMyUlppV0JQZy9yYkFEOXRvc1NkTnNMU3FSUnVXKzJhcHM5T2RtdGR2UHNuajhZMGUvRjlxUkJua1MzdStlZnZWWThjYVFiSkZuMEFnRUFnRS8yU3FoQ2pzRFU1NEZvUXJpcE41Y29DVmtVTVBLMi9SZHNhdFNKWjVFYng3d2h0eFFpQ2o5S2l1S0pUWmo2Y3NsclU2d1F3ZGdlRGZSa1FBTXdZbDhvcFlwUkFSS0pmYUJ2b0NvMU01YVJjWHF1K1VQbWVmM24vK2FDN3d0UVd4eHMrSEEwNHR1UmVaT1g5emN5Q3FHbkRtQXF0SDdEYWdjeDBPMHR2VnBraHk5d3hPNUlVSDBNYm5uallVa2o5ZHkrOFNIODZCc1ZRMjN5YVcyWUJaQmJKSGVIbDVad1VGNFNsdXV0WUxCSlZKNHloT2pnQnl0ZExkcmJsdkh6aFhlWTFvcmVKdXN2UGg5c3ordFlIbmtKdCs5V3hiQnRCZVFFdWZodkwzOTBSMm9WbzgzWDZhdDV1YVU1dzhrc3R6b3pkY2wwTGJNRUNlZk82YlNOc0JnTUo1MzBuZXZXZEZzZk1NMFBWcjQ4Y2lneWlNVnZQajc3RGdnUFVKYm1tTzNkTjUxRXI4dFBvbzhNeEMycWI5Y0Iyem9jOWNNUFlPVnBKekVlanhyWlcxTFI5dFlta25aMlRUOW41djYrOFRIdzc4cjc5OC80ODlhdS9kYXh2eit1dU5LS3o4VGVmdVkrK1QyMXNDMTZmd3ZYL2RKVTlRbEdxdTBZVWwrbjFDNmdHajlCL09MNmFsMU1CR25JanBhWkEwNG1OakZuWjRnSHVQWllGQUlCQUlya1NFS0N3UUNBU0NLa3U5Y0phR1h5eFZaNGQxajFjL3I3aU0vcDFQZGRHL3grSkQ2dXpoZDFkUW5MRnErN0x4aEw1NTNkMHorTGRMWFRiY2ZINFJzNXErSGt6L3loMW5tTjIzOElBc1NHUVhBaCt1WXBid294MXBDZEVva3RVY0Q3YVgzN3RuQTNvbDdzNlVHenFsMVplOVMzMTkxRjZsS1ZIbTY3NzNySG4ybmtCd09WQm1ScjdiaTU3MFEzK1d2WHkxUFNUS1MyUVFzMzd2YksxZTdtdm44YTZzRENndDgxekpsQkxGeVowLzAvbStpdzl4Z3VpdUdaN1hwVytpNjdOOU9FbTA0Z2p3VUh2YUtDZ0pkQmg3cnU0NHJjK29EWFJRVUZ0d2dPZXVHNXZwcXgzOGZDaUVLcGNmelFWRy9zTEdhbU1YYzlrVG5Xa2w5ZUVxOVlSUmViTm9sWi92NXdQTUhDVlBjZ0d5T1B0UWV6WlVreGkvZ1RadTduaTJLMjIxV3RlaWZjalY4Y0NNUGRiRVBUUEJVYnZPWnMxQkplSkN1UjNuNzZmZDJ1T2RnRk41OHZ0L3NjRllMSDI0UStWN3Z0L2Ixdnl4ZDFmSVRkcHVhVUhoVjlvSEFHYWRTd0pyN2tWZ2hpdlJZVVJUZFpOWGQxVHpWVnVzRlpmcWJWYWs3ZmZlU2dyQnozUmxKZVd2dStScU9DdkpLZEp6NzJvRERHL0svM2VkWVY4UjZScnRzUE43aHZselluYmlFQ0N4QmlkYWwyY0lVVmdnRUFnRS96eUVLQ3dRQ0FTQ0tzOXpDNzF2MHFTbGJoakx1aVhpdytYL2orYkszcEJ0WWlra0tha1Z6TC9wV1hLSmFsd284T3JWN0I2LzFlWForZnBTV3JtNEUyS1BuMmQyWXB0WUNyOTVSUlE1cExMNXQ1YkxWUWhTSXgwcDB4TFFlNVg2dVBFVUZnaXVGSUw5S0pBQ0ZHZ3FBaDg3SjFaK0drYUI3dEc1YkxiNmNuZVdxV3ViM3dJVVJJczlDRkFCRHVDbE5BckNlN01vQ28vZkFIdzFtSFl0MnNaalNocEUwT2MvTTU5WnZYZTA0am1pM3cvNjV5NjRHWmkyaTQrN0l5cUkzL1hSdWZTeHZiVWxoY3czTEhnSzUydEs2RVA4NkxFTDhEMUQvYTNabkpraFpUOC8ycEZDK2l0TGVMNGVrVXFyaDFlWDZGK1RXcE1DdDZlSnVmNkpGQSt2bjBJTGtkTVgyRXp0MmE3QXFHbkdZcTdkQml5NVZiM3NwVFRnK1c3OGY1eG1Xd2Y2dWhlRmV6YWdqKzM0RGNCWEczbk92dU1QUGliWlltVGxHMmVRbHptdDJSbVZsd0ZKdE5TWXV4OW9YMXRldmkrTGt4NEZ4WEwxV1ZZQnZaQ1YxbUxLaVpHekJmSitPRkRUOE00ZDcvWlMzMStlb2ZhVXJoTUtUQjFPeTRkeDYvbjN6ajlrV3hiSjN1S0NoZTBraWNJWk9jREo4N1NHS1NnR2VpZHdvampVbnhNaTB2WDdSQjZ2elZOMjBGdmNrL2d2RUFnRUFzR1ZpQkNGQlFLQlFGRGxNZk9ROUlaQmpjeXpFci9hSkErSTMrcHAzRndTQUY3NGkwSlJaQkJMYlhlZW9RL2lOUWxBL1hCZzFSRjZDWDgxMlBQNlhEL0ZzMkJ3TW84QzhkdkxtWWtNNkQyRlc4YXc0V1JGYkNPQm9MSVkyRWdXZGY3Ymo1TThINjMyL24xU29taUYwTGtPajhPQ0VqYmVtcnVQa3p0SGMybjVFQk9zejdhTkQrZkVrTEt4cmhGajAxekgrRHJaWGlIM0lrV3RKenB6MG1mbkdlUFgzdGFTMW1IMXc0RmxoNEdGQjVraHUvSUlqK2ZpTXVQalB0aVBOZ1pHemV5dVMrRzVxOThQY2pPdWtqTHZQSVdWNzZWYzEyRXBiTkRuVGNOY0c1aDUycWtPL2RrQm5qTy8yMExSTHpPZldkTHY5UUpPbk5jM1hSdVFSSkhTWFUrR2xDamcyYXNvQWl1YnVYMjNoZWZ5c1dtc3h0QlM1cFNGNk5nUU5qR2N1RmtXYlE5cnhOdWExZlI5VEpRc1Bjd0dlZmUwWWZPNlp4ZFk5Nm9OOWFkM3RrU05RRnFBS0tubXk3L2Q2bkZkdEVRRThyaDVwSU42K2VhVHpKNmV1cFBiV0JLRmt5T05iVXFxQjNKQ3NXbTA4YnJ1T3FPMkw3UEsrQTBVb1NXMDIvSm9MaWNLN20wTFRCakVScEJ2TFpOLzA4Z2cvajFuWUgraFJUcC8vTENWMzc5ZU9CdndkWS9ueE8zRlV2YjYySk5KMy8rRDJYSnoxeUhKY3JXTlFDQVFDQVQvSklRb0xCQUlCSUlxaTVUeDR5bXp6eW81RjRIQlA2cVhUUitwZjk3M1c5VFpkbUgrNnVjOTNvbmlVdTBRb1AxUUNoR25MbEFVWHBHaEhoaTNxc1ZzczAvWHFnZWxWckx6ZG1lcXkzMk4ySFNTTjRIZ1NzVmhaMG42eVR5S3RiUFRnYnRheTBLa2owMjJYSkFFclpRb2VabXlsTDFWTFZvSUxENEl0STZsUVB2OEl2WG4vYmFMMmZWUzJickUvZTE0YkxyTDlMMm5EWS9YLzh6UkMxeFRkbEFJL2FBMy9ZWFBhQjZYR3JjOS9LZWMzZi85Rm1EMUVWWVpQTnVWQWxhL1NXckxpR3ErUEwvOHNSdjQyS0Q1Y1k4R2ZMM1d4c1piZ3Yxb2lURnRKKzBuZnQwRjlJaW43WTAzd3JBVHpGWStsTTBHWC8wU2dSZi9VbGRJTEhlZEIyOXFyajZITmFyQjMrL2oxWHF2ZDRub2F2VEQzWHRXN1dzTE1Odnp1WVhBRndQcFRmM0ZCdjNycFNaa1VtYjZwaFBBT3BkdGdOWWlvMzQ0dDZ0Mlg1RW9LbVgxeHQ2endLaFU3M3plbzRKayt3YUE5aUZLVVI2UXJUV2ExUVNhR0FpMkFhNW1jZHJYQWNEUE83ak9RNUxsWlovMk01L1VCR2luWUVUUDc0eDlpVDJ4NmFTNlFad1dKM2k4ejk4UERHOUNiK0ljeGJVdkxwUVRPMVkrTzh4MUhwQ3VvMzQrdkk0K3Y0anZmVmRydWNHMDluY0s4aFdpc0VBZ0VBaittUWhSV0hERlV6M1FmS0FTNUV1eHhGUEpsdFh5eGNHTjJDWDh4Yi9NQnhNU0hlSVliUDZ5MC9QN1NqU05aa24zZDFzcU4rdk9ZZmU4L3Q0UUY4cE1rZkprZVZRbS9SSzVIZWZzTTM0ODJJOEQ1Qmw3THU5NkNmNDVoR2dHZ1plSzA2Q2MxNmpKVUpFbW0wK2JlVFYvUDNEd0hIQWdtMzh6Y2lnZVNHdzVwWDUrendiY3o4OTZLZXAwaUtPSXBzVFBoODI3bEVJQXdHekpneGFhWUFrRWw1c2h5Y3prKzJRTk14NS8zODBNd1RFdDJOREtxS0ZqNzRaeVl6U2wzY1FmZStpMVhWSm1MbkQ5c1llMkRmL3BDRHcybDh0NnhOT081WlVsNWpISmJTMzV1a2xielp2NWpsME1UTDZPb3VRRHMya0hJM0ZmVzRxSHE0NnFYNU9lUmFHdVh5Sy91OVpEK0VJeEo1T0dOd1VtYjFPTHpmWERtZUg4aVVZczl2V2h3S3VrWmpBRmR1WHkvQ0pndXVzYSs1K09GS0FuYmFVb2ZEWWZ1R2NtS3h0ZTdpNTdwVnRoNkU4OG4zV000L2ZTVWxMR3ozbXdQWDNVZDJYeVBQcDhOK0RZZWZQbWx6SEJ3TGdCM0NlZVdXQWMxMnc1UmJINGdYYjhuSzlNbW9iV2RWa0V2ZDREdUhlbVBtTTV3TUZ6cWRNSi9ENENhUE9sK2ZmOWRSZjNxMzZKd0xaVHh1ZmFPMXNENXdyNGV6YU9aR3oydmNJeitWQzJ2bmxhV24xbVZEODVYNS9aRHJESjNvazg0TUhaNXV1bVpPalBzdGN4QUxTdERieWN4c3oycUdxTXk5OWNScTk4SldhaWJLYzY1V3VhWFRzRWFGbEx2U3puSXZEdEZsYlRTTFNJQVhJSzVjYXhXc3FjRkpVQldleFcrdXRic1lSdzJMbGZuYkhZdkZrZ0VBZ0VnaXNKSVFwZkpvTDlXQW84WTQ4c0lxWkV5VjVYbnRoNmlvRkpvSU1CanJjby9TdzlFZUNRdmJnODRYU3FaK1RyaDh2ZW1ONnc1WlN4S0JNZUFNd2V6VzFtVkk0NW9pbG43a2RQMHdmakVuWERPQ0NadUlrZWdPNUlpV1lXanFmTU9ZQkJaNjhFcmx2WHVpeXA5T1JKMmlhV2c0ekoyOVFDVDBYelRGZnVYN2YrTGdlMFVqTWNkeFNYNmNWa2g1MkQweDJuT2Fpb0NHeGdXVjV5SkFkTUN3L0lucW5lTURpWkRWN01ST0VibXJDa01POGk4TmNsK3NVSy9wMUlncWkzWW1wbHMvQWdiMW9xY3NJbklvQmlXdWU2NnVXQkRpNXJINmRlL3NFcXZWQmh0M0ViS29VcmdlQnlVajJRNS9sRkI5V1ptTyt0QkNac1pET29UUzZmVVVEMjFsWTJRWHU1TzRVeHdOb0VjbUVKTTFGZjdrNTdoQzBuV1U2KzlEQ0ZQU1B1Yjh2czEvbjcrVm96c2d1WkNmekZRT0NiSWZ4L2R5WWYyNVBKOG5namJtekc4OE9rcmNhUGo5OUFJZnpPMW1xdjRKNHVZVnpieU16UGg1bXJTcW9IOHZxdFhKNlpUMUc0YlN3bjFyL1pST0ZTK2ZqOXM3dy9iMWs1Si8rMG5lZXdWNjhHYnB2T0NZSEU2dlRrMVFyakFFWFVjUU9ZS0hDZmg4emxpWnY1L0h2YlV1eDhaNFYrTXI5ekhlQndEaTBjdmhoSVlmaGdOcCs3UHd2bzA1QVREdlAyeTQwN0FXRDRGT1B2Rng1QSs1RDlXY0NZMy9XUDk0aG5FMUNKZWZzNUNWQW5sSm1yUnBuSWpXcnc3MEdUR05sYmxNZEg3UkRneWM0VTBHdUhBdjRPMmlROTNZVVRBSjRtRVljMlpzWjcyamZlcjBlekdGcDhXTVhzdVVXbHNpZ2NFOHo5Vk5vdi9EMkl3aldyMFlzNjJBOElDeWlmdUMwUUNBUUN3ZDlObFJHRkF4ekF6YzBabE1XR01BalljWVpDNGJyTDBDbDJXQXJRSklvQng1SkR6Tko0c3JPNTk1YVdHNlpTOUl3Tm9WZWV0eWo5TEFGbTBJUVpkUDR0ZFRMQXZyR1p0ZmN0S0ZGbkpReHZ3cHUzakpwbTNEaXBad01PY3Y0eThZWHJIcy9nelV3UUJpaFdIRGdIUE5LUlFiaVpnT2d0UmFYTUlnQW9vQXhKcHBpc2ZIK0huV0pzd1dWc1BoSG16NEhJckwzcVlQYmw3dXBCaVJFL2JnUGVYNlZlMXFjaEE5OW5GQVBOai9vQUhldDRYcGRQVmxPSVQ0Z0EraVZ4NEZJbmpIOERIQnhnWmVSd0FGUWVVZGdUazdZQ0F4clJOM0RUeWZLVkxnciszVFNPcEUvZ2lTdFUxS3dmenV0RXM1cTg3VDNMU29ieUVPVHlsaHlTVEhFcXpKOGx2VnEwbnNMdWVDbU56WnJlVzBtQlJpQzQzS1JFTVh2MWcxWDhYNktvbEkzRFp1NlZHeXVhOFZJNWpxbFo2YnoyUDlHWldmL0h6eHNmbTlWOGdSZlRLT2d0eTZCdnVLZWltL1FzQ3FtZkQ2RDF3dGViS0ZKTzJNanpsWmFJQU1aZXM5TE5oYzRqdWZSRkh1UVNiaVVSZkVBU200T2QwTHp1UWhFd2NMSjYyV2Y5T1FGdWxQSGJQNG1acXVNMzZoK1R4RXF0dGNLbFVsTEcwdjRKZzVqeFdqMlFtZHJLWm1jU1hlc3lEdkozVUdnM2VvNlcxNWRTSEIrV1F1dUYxNVlBZTF5eGFrUUFyVVorMk1vNDUrdkIvTDN1bnNISmhnQUhCZmpWUi9XVFpvZHphRjNpYTFkUEl0elZtdHZvdndZV0h3QW5OcXI1Y1g4L1d5REhlR254d01QdGdTRS9xWVZoUHgvYUtSektadlowUlNJSjdCdU9zL3J0R1ZjbS9weDluUEFmUHdoNGRxR3g5WVBEN21ydzE0U1p6a1lDdmlmbXBET2h3SXpZRUs1RE5WLzY2MnV0V0NTVWxUeU5Jcm45cEFtTUFJZDdVZmowQmVCSUR2OWZjWVRDZUtOSStYeVRFc1h2bVpFalc0NElCQUtCUUhDbFVXVkU0VytHTUh0ZysybGVtR09DbVQzU3JqWXc5aThHMHBWRmtDOHd1aGtGcW5hMWdYZDZNYkM3ZHlhRGE0bklJQWExLzEzRGJ0Rkt0RjF6SDU5bmZVWjY0UzM2WlhlMkJxNXJyRitlVjBRZk8rVjdONnpPcnMrVHR1by9zOVFra0x0K2lyV1NxLzVKOU5mVEV1QmdOc3FRWkdZYTdEd2pEeWFrYk5iNGNBbzZQMjJuUDV6UmQ4a3Y1bk9mbXMvWi9KZlNnRk41RmVPUFdWZ2laOTYrdlp3WkJhOTBwL0M0MmxYYWVXTXpaZ2E3S3htc2FFYW1VbXo5d3VXVEYrd25sNmtmelRWdnZQUDhWZnBsUGphV3VpNDhxQlp0ZmV3TWhNMUVJenM0K0xLNVNneExuUnlRSGMxbHQvYkU2aHlVZnJWSjNrOENITUQ4bTkxL3QvK3RkUzg4cFVSeG9LSmtkMUFDdkFBQUlBQkpSRUZVOVJHZ1F4MW05Q2dISGdYRjV1VzdncXBCTlY4T3B0Y2ZyMWhyRkN2Q2h3MDh2aVNVNWJnQXkzM2J4UEw0TFN6aE9YQjVodmtFbVR0R3B6SkRzRkVrNzhkSEFHdU9Wa3hXazFSMnJ5eS9Gd2d1SnlzeUtBeWV2cUFXaFNzYlh6dUZWaDhiSjFqbTdPTjFSVWxrRUlXcE9xSE1SbngxaWZXTTJWMlp6SGg5dHhmanBIcGhGSlNOdUxNMTQ1SHhCdjYzU3I3YlFudUMyMW9Dcnk5akk3RzRVR0NxaWRXQ04wemJTUXVFb2xMMXVjMklHa0ZBVWczMXNoQ0xsWE5hbkM2LzlYcGhGRXAzR1RUb3U3azViU1p5Q29FSFpsbVBBWjNnWlAvcEMyeDg5KzIxd0loZktMTGUySnlKQVRQMk11NTdZRGFGNFdlNjhuZDdzUnNidnowNDI5aitvbmxOZWg5TG9uQkNCQVg3UlFlQkRTZjB6d2ZZZ002b0NWMHRUWWFyeEgxdFhmdWdoLzNDV3pyWFlYYjJIcE5KeW85V1U1RCtYMy91RitNM3lKblIxUVBsMjZTdGV0c1NxemhoWG5IWHJqYmo4U0JmeHFFL1hjL3QvT00yNDJ4cWlSWXhjbFkrNEZrVWRrS2RTUEZZUnlaTXpOd0xkSy9QOGQ2RklsN0hVNlAxU1JjQ2dVQWdFRndKVkFsUjJNZkc0T1NXMzlRTkdUckVBUi8zQlI3dEJNemRYN0VlckVwdWJzNTFtTENSQWZPa29Xd2k5Tlp5OWZPa0RzdWJUbnJ1R0Y5U2RtbjJBMTl0WktBR1VDejlmVGZ2bHprNXlGRmFUVFNJNE4vZmQ4dmRsVDF4TXM5YWRxeFptZWJNVWVwR0ZzdHVrLy8vYURVRHlTRXVVWHRFVTk2MFNNOERHTEEvczRCWkRkVURyWDBIVDF3c2xUc1ZPd0c4dWhUSXlHWFd4TjlGaUIrM3hjUk5ETURqdzRFZnJnUGVkTzFyNTR2TUxTNmU3S3hmTmppWmd2djlzM2gvU0RLN25RTjhmN01PNUQ0MmlzSVNoN0tCNFZQbHgwYWxNbXRER1d6YlFERnQ1UkY5WmttQWc0TmloNTEySUIxY1plM1IxVGd4TWJ3SmNDeVhtZU5hSDFRSjVmb0F6SXBhTnRuNHVZS3F3YTB0dWM5TnFjQU0xL0FBOWZuS2pOdGE4bWJHN2t6ZTFoL25aS1owZlpvMGxOWXJTcVRKcWVrajlSbUlINndDUWwzbjBtODJVVURiZnByUFM2dHZmTHlZZVFvRGNuTW5pUmNXOGRxbTdBNHZFRnhPbkREMlNxMEl6Q3lYdXRabDdGZzdSSjZvdktFcExSUStXOGVLTUNkNHJLU2ZwU0QxallYTWV5MzdzamhSLzNCNzQ0Wm5BQVducStPQnFUdlZvcUFOdkhZcU15SDNaZkVhbTFxVDMyMXdNdGR6Z1VIR3BZK2RvckdTVUg5T1lHbVhueTBBdGxuSXZKWHdwcXBNK2cyMDN1d1JBY0RkYldoQmNEU1hJdmN0elJuVFR0dkY3UzJkcXphZW9QWEdVL085ejVndGM3S0o1OVpUUFBjZXlxWUllMzBLZitjTVY2Ym84Zk1VaHJNS21EM2VLNEZKSGdjVWxXeDJtMnhCVVN0RXppQzIyMmcvVXVaVVQ5eEx6L1gxTU9sV0w1emZTem1PR2RPQ2lRbWJUN3B2Zk9nTjRRSDBqZTZmeUVtUXNZdk54MDd2ckFBT1oxT012enFlV2N6NXhZemh5cHdjRDVrbEtaU1hsakZzUEhoVlBXN2IyMzdudmpreWxZa3cxNmZRNHVXSHJmcUpnZnJobktpWTRNcDB0NEg3dXpRZUt5cmw4U1Q5aGtiWjhvazE1Tjk3Y0RJblh4K2N6UW1GTVMyRUtDd1FDQVNDSzVNcUlRcVhPb0hicCt0THgxY2ZaYURZTnBiQlFHVU1hdXVHVVJRZXQ1NHoxaGs1SEtRL2Z4VUg1am1Gc3JEWXhlWHJHQmZLanNJU20wN3FHNjIxaVpVYkpIbkNLR1BqOUFYZUpNN215L1lOQVE2S2F4Slh4MU84YXh6Rm14SXpVYkFpMkhoQ1hWWVg1Q3NMbDhGKzlLNWJjWVJkd0pYRUJGTjAxd2FxMjA4RDEvNWtYa0xtTFFYRkRCcjlmUGhaZGNPWVBYdDdLeUNodXJyNXgrWGk3amJjejc5M2llSDN0YU40dmZ3d203VjRRNGdmczB5KzI4TEJSczhHM0c4ck82amRjbEx2aVJnZUlHZVVONHJrSUFOZ2RxSVR2TC8wTUgrVDB4ZDR2THZqa1k2WE42Tk1jT1VSSHNBQjgrcWpQSTlVRkhsRmN1TXBpZmQ3NjU4M2M2OTZvQjdzUjFzV2lRa0dKZGdBajQxUWkrZCtnQTJMZnR1bHRnK1N1TGs1QjdGR3RJL1Rld29ERkVTVW9uQnhtUkNFQmY4dTZvYlJMc0JoWjZXVWxEa1lFUUFNYk1USmtycGgzTzl2bXk3YkVDdzl6T3pROTNwUnBKeWR6bVB2VXIzNDg0b29lTHA3Zk5DUGpQVVNJbWo1ZEw2SWNVaUFRMjlkOFB3aWVVTCtmQkVubms0Wk5NZ0tkTkFuMXdqdDhwbDdyZlZpa0ppeVF5OVVodmlwMzNka0tqTnRwVWxnS1ladkcwdExoTzd4ak1HKzJ3Sjh1WUdpM1p4MGV0UU9iMElSY01saHhxbUxEd0UzL21wOS9ZeFllaGpBWVg3bXk5MHAxR3E5b1kva1VOenQwNUR4NjdldU9GRGF2bzkwNFA0U1hRMW9YMXVPWDBlbDBpWm93a2IxNzVWZHlOLzNCbGZpUTdFbUdjUm1ZK0pHdTlweW9rZW9QL2ZEdFBxMFZudDhYc1ZWd2hTVzhEaDRlWW0xQnI0LzcrRDF0VTZvM0Rkazgwa0twV3VQOFhkOHRDT1hTL0djTktrcVZjOTgyRWZ2NWJ6d0FQZTNRQWNUYXRySGNhd1M1L3FjOFJzWUIwdWYrZDgxd05jYmdldFNXTGs1ZmhBejhYL1l5Z21Sa2pMZzlwYmMxajUySHVPTm96anVrSTcvL1ZrOG50N3F5WFZYVGxMWWJMVE1hQlBMYWdDQWNmTTFEWUF4TFprMVhOSDJIUUtCUUNBUVZCUlZRaFFHekwxRWxUUEFGWTAwODMvcUFrdC9aNHhpdHZMdnUra3hsVjNJeGdmS2pGaUFKVTlLSHB5dDd6UjlmUk45a0dTR0pEckhoN1BUOXBRZDdodXBoUG9EcjNabmtLVDhqQmNVOWdKMkd3ZE1acUp3MTNyV3RtbGlkZlBITW5MVVBvRGhBYklvUENxVnZtci9YYU1YSktTbUd0cmdHYWdZUVRnbW1BTXZLYlA3dTJzNVFQVHo0Zlk2bXN0MU12cjh5cVJGRFBlTDkxZHlVcUZCQkFQUnQxY0E1OHJocGZ0WUp4NGYzMnhpc1A1SUJ3cENVN1p6Ly9XRzFHaG14UUJ5b0o4Y0tYc2Nsem1ad1dpRitmdmxoamhmREdTbThIMnVUT2JucitMZzUwUWVmNU02b2JMZzE3QTZTM3czbk5DWCtBcXFIdG1GYkxZa1piNVhCSit1NVUxTDJrVDFmU01mWDhDYXpVeEZlYUlERkxRRWduOFRKV1dzVXJJYUh4bFJYQ28zVWp1VUxXY0NqMjdHYkw4OVo0SG5GZ0x6RDZnL1orMHhZT2pQd0xYSndNMHRnR3NTMkZUMmNxQ010OGEwcEhCWlZNb01hcTJYcVRMK2UzY0ZuMnRFWGhIUTQxdHJuKy90OWxZbUlraG9ZK0ZHTmVoM1hGakNzdjh6K1l4dDNycUdNY2x2dXpqNXJ2UkNMaWdCWGxzSy9MeWRFL1E5R2dDcktyajVsNCtkY2ZLbmEvUU5uSzlMb1NBOGJSZHR4U1JtN1dYMjZyQVU3bHRGcFJSSHBjbS9XaUVVRGJYWjVFN1FJL21CZHB6ODF2NVdUbEQ0bkxkZnZ2WVVsekpPWFhDQUF1V0ZDb2gzQ2t1WW5GSllBanowcDNldlBacXJ0MnlRbWlYdU9DMWJuWG5Eb1d4TzBMeHdsUnhUN3M1a2R2S2NmY1pqbkF2Rm5FRDRlVHN3TklWWjVhOWREYlNzQmJ5em5Obno0OWJUaHVUV2xvd1RmOWpHM3dsZ0p2d0VsN0I4ZGJ6Ky9jOFZjbitVa2xuR3JXTS9qdHRhY24zTDQxc3VFQWdFQXNIbG9NcUl3a1k0N0p5Wkx5aXBuQ1pEdDdlaVVIZnZUR1ppN0QzTHNxdTdaNmd6UjVRMkIwMmpHVHhsRnpKRFl1NU42dmVVNHU2bjVsc3ZsN3kxSmJQRld0Vml0dVhpUTlhNmF6KzNrRjZ5aHQrdEpUc3ltL0ZHRDJ2clZoN0NBMmlSTUhlZmNZYWFGQ0FXbGRGTFRXc3Q4Zms2Q3NwOUd1cGZtK0N5eXJndVJlK1huSDZXalNza0d3S3AyY3YyMHh6NDdjdGkyWmpTRXNFbzA2NnlhQnJOVEtFbk93TndpZWU3TTRGZkZGNkJqV3FZbDdZSEtNNEd3WDcwZXk0cUJlYmR6QUdZdzg3U3lQSmtuRnlYd3NFWklHZXU5MDNrb0JuZ3R1NDd5ZnYzMWZLeHk4ZXVUU3p3empYY3p6Zjh3dDlrVEF1SzBOOXM1akhueWZOUThPL25Ed3VaVGdLQjRKL0Q4Z3gxODFzamlrcmRUOENjeUROK2ZOeDZWaGFzZDJNUlZWVEs3TWhwdTVqNTZza0tES0RnK1dNNXhPTmhVL1RMOXA4RDJuclp3OERva3Y3UjZrc3I3UzkxR20vRGdoTHpiWjlkcUg1czdHSjk5dkdaZk5wWm5jeHozemcyUFF0NGVnRkZPYU1zYUNPMGszZG1sSlF4V2NNb3lXRHlObWI2YW0yNjhvdjVHalBlWGNIWTFLaUo0S0tEdkZtbG9JVFZVa2J2WllUUmZxVGxsNTI4dWVOTk45bnNadXc5YTl4azJncStkamJ3M25tR05nMVdmK2VMcFR6ZXB1M2tCTTZ5RE82djk4L2lzVi9tTksvVUdiZWVOeXVjTDJLV3RrQWdFQWdFVnpwVldoUyt0U1d6RHFic0tGL25XMDhjendWKzN5VVBJQ1pzQUY2NW1obU1rZ2VaRWg4Yk1IRUlHNG1ZWmVEbXVJTGcxSnJXUmVGdk5qRkQ4djUyTEswdlQ2bnZaLzJaeWZtRHhZRkwya1JyMlpqWE42SFZnemRrRnpJek5MK1k0dlEzbTlWWktsTHp2dUpTaXB0cDlYay9QSUMzTHpmUVYxaXlJRkRpNjNydGZRYUM5N1NkRk84Zm5NMEJSOTB3NE11QjNIK1VRVzJmaHNDbUU5WUQxSXBpK203dWE5bUY3SEwrWUh0bXpDZ0hmQ2Z6K1AyTmtFcjRBQTVrMzE3TzREbklRWCs4QlFma0JucmVvaHpjUGRFWnVLRUo4T0VxYmp1Sml1aEtmcjZJZm5MM3Q2Vi8rT056WlpIK2hVVTg3dTVvUlQvRXB5NnhwRmNnRUFnRVZZZVNNdmVDc1BhNTVhblFFWGhHMlFqTUU1VVZoN21yT2pQcjIrQUpLeE1JVnJFcUNQK1RLUzdUOTJieEJta0NSMExZT3dpdUJCS3JNM0ZwczBFenpPNzFtV1dmWDh4cXkzMVpsZGNQNlhKUkk1REpQQ2Z5UEQvMzc4QnVvMlhPMlFMUHovVVdxVHJHM1FTbkViMFRPQjdQMFNUNFNjMWI5NTdsTnEwZjdublNyWGxOSU5EWC9maStTUlFycEs2a2ZjMWg1N0d5TDZ0eU5MeXFTSlVVaFcyZzkrb2RyWmpaK1ptQjEySkZNQ3Vkcy90U1J1S0tJL1MwelNua3N2SmtYSjR0b0VmYTdTM3BCMm5sQUpXYWpaUTVXWVpXSHBKcTBFL0xLcVZsMXI1ZmVVczh0NTZpMkh0dld6WlIrbERoYyt1ckVJVVBaY3RaRU1yczVrUFp4dGxFejNTbEQxMlBiODN0THlRL1RhbFR0ckp4WFVvVUxVRisyMFhiaHN2SitTSU9scUtDbUtVK1lhTis4SlJ6VVczSm9VUXJoRXRaSWUvMTRtRGx2WlhxeDMzdHZKZ2JZVGZKd2czeFkzZHRRQzdCdEpLMTdvNVFmMmFEMjIzTWhrK3J6d1ltNzZ4UUh4OU9VQkRmZVFaNHN5Y2I4STJhcHZmckZnZ0VBb0ZBSUJBSUJBSXo3bWpGY2Qram1qNFNXaXNjTXk2VzZKdXkzOWVPOW9UOWYxQlhucmFOQmQ3dEJUeXprTDFYdmhuQ1N0REwzYnd3d01HcTArUkk2aHgxdytpUjdvNmNRbjFqUjRsNzIzSWJqcHJHQnE1K0hwcHFTbVRtQTF0T2ViZnU1ZUdCZHJTT2V2alA4aWRHbWZGR0QzN2ZPLzZ3L3Bya1NPRDFIclFMbXJoWi9kaVRuVGttSGo2VmlWNjlHd0tqZm5FdnVJOXF4aXBvcysrV0hNbDliZkkyNjlWRHZuYjJLMmtjU1cvMmoxWlg3S1Fud0tUQ2g5c0ROMHdGRGhza1doclJJb2JiL0piZjZBTmZKOVRhNjNhZTBSK24vMGFxbkNoY1BaQWVVdTFxOHdUMXhMeUszMUVsb3FzQnMwZWJQOTdwSy9WOW0wdEkwM1pZMXZMNFhKYkh4NFM0TDRHMzJTZ1E1aFh4NUxuOXRMN2h5SlhNa0dUZXpGaDhpTFA4bzFOcDdTQ0puVktuNnNyd2lWWWlaYURFQlBPdm53K3RKWTZkQno1ZVU3bWZiWWFQRFhqMWFscVFsS2ZUdVphZURTaXl2cjVNM1Z3S1lOQ2l0VGZ4eEhVcDh2KzN0YVMvbmxRS2FwV2ExZGhncGxVdHpsNEdPTmhRNS9kZHpPWmVmTWhjK0FhWVlYL25IOHdXRm9Ld1FDQVFDQVFDZ1VBZzhJYVRlYlJsdktPVmJEa1M2QUFXM0d6dDliL3Zaa1duUkV3dzBMa09NSDZqV2hBR2dCR3BITnN0ZEhuWlQ5d0UzTm1haVdKR0ZTemQ2d1BKbDlCUWU5Y1pqcWVhMWVSWXZGWUlVQ3VZQXFMZHh2VTdtQzE3Ykp2MTBYSFlLYXFOK1ozM2E0ZFExSHh0cWI1eStmbHVla0hkeDhidnE1VkdsbWZvbXpwWE5IMFRtWUMzOHd5RjdjYVJ4cy9ibldsc3d4VGlSMUhVakZCL2JwOTJ0YzJmc3p0VG5UdzFMSVc2enRRZDZ1Y2wxYURvS1ZYbGZyR2V0bzFqdTlPMnRMenN6bVIyK3VobTNCK01NdGk3MUdWRDJEcXVYajZ4SWZ4ZUYwdVpmRmtubEkwOXJkSXhEZ2d4YUtoZDVtVFZjdlZBSG5PN000R1VhTjZVekVrMy9qMjYxdU43bk1sbkk5dkhPaG84eVlCUjA4cHZjL1JQb2txSndrMmptZlVZSGdCOHNRSDRhdU9sTlNQeFJIWWg4TWdjL2ZJeExYamdhRStna3FkcnZnZmJCU2VBZFJaS0dNTURlR0g2ZEsyKzBZaTNPT3owNkxYS2dFYldHcTFKemRxTTJIaEM3ZmtaNUNzM21wUDRjQlhRTWdaNHVnc2JWaHpNWmtkb29QSkY0ZnhpaW9yMXczbi9wVFIyUHI3MWQvM0YvSEpnQS9CaUdpY00vcmVPMmJPMVFqZzVVWjd1NXpXck1YTjY5VkhnajkzOGJnMGk1Tm5FUFdmcGcyZUUzVVpyRFNYQmZqd0pUOXNKM05pTTJidzk0b0d2QjNzbkRMZXRUY3VSNCtlNW5mZGwwYmU3b0lRQzlsTmRlUFBFZUJNYkRZRkFJQkFJQkFLQlFDQXdZK1plaXJoM3RlWVlkTlZSamoyMVh1aG1hSzBraHpibXVPYm43ZXJsc1NITW9uMXJ1YXhiZkxXSmdxT1pqdEd0UGh0MWxwZmZkMU1FTEN6aDJPOW9MaFBOMHJOb3gzY29tNTk5WFFxL3V5VDZhbm43R280bkpRSWMxR09DL2ZUUDdmMjlmdG15MjZqWGFMTmlLNXV1ZFlHWHV2SC9sQ2pnKzZGdW52dTFjU1pwUW5YZy9kN21yL1B6NGRqZDNYTWUrWk1OMGdGdXN6NE5tYldyYlNBNnNpbkgwVkl6Nm5PRjFFaWExZVRuZUtPSlJBVUIvZ3FGY1BKV0xuTTZxUVZJNUY3a0xTSVFhQjRESE0yaFVGczNEUGpQSEdEbEVibHF2R01jOEU0djk1OTd4M1JxQy9lMDVUNW50N0dua2JSdFM4c29Dai9ibGRuSTRRSEEzYTNsMTBlNjFuditmdU5LK3F2cTZlMmR1bnh0Zmd5MXFnVjgycy85T3YrYnFES2ljSXNZL3JBNUY0RzdadEIrb0xLUk9qOHJDUS9nU2Z6cmpmcFpES244d3FpY3ZsNFl4VDV2Q1BUbDM2YlJ0RVNRMkgvT2VLYkhESWVkL2thNVhuamVQR1RnMTJ2MjNtWms1S2d6UHNNRDlLSndTUmt2dnQ5ZFMwdVFweGZJcFNlWHcxTnQ3MW1XVmp6WW5rM01YbDdzbmQ5ZFJkT3RIdi9lMFlxaTZiRmNubUFsckRhYUE0QkhPOUdMT3FrR3NPSjIvbGFsVHFEakJPREw5YlIvY0xjZlBUNVBQUXY4bjQ1QU5WLzZNdC9Zak4zSDc1a0pmRFdZR2RaV1p6SlhIMlZweklGendCY0RlWkdRTGhpN005VWR2d0dLNDZIK2VpL2x2L04zRWxRT0VRSGNSeS9Wa3VSU3NHS0pFdXpIb0diSklXQnVPU2ZzN0RZR1FLY3ZzM2Q1WlNMWnpsVG1aSzFBNEEzQmZ1NnpYS0tDZ0RhMXpmdEFhSkVxVkE1bVgvcTZqVXhsRStIdHA5WExJNE40aloyNnczdWYxTm9oblBEK0ovZ2h0NDNsdHR4L3JtTGU3K08rckRyN2RHM0Z2Ti9malEyTVQ0K2YxM3RQbG9jT2NSUUVQRFdjVTlJMG1tT1g3N1pVN25tOUlvOVRLWlB4cmVYbWNXTDcya0MvSk9DbHY4cTN2ajQyMTdqcWI0eFZCQlhENjh2WTUrZXBMclFyTENselg2MW9ScEF2UmVFcE83aGYzTjZTOGV6RXpjRHdKb3lQN212THNhNlNOM3VxN3cvOWlZS2hVYU5PaWI2SndLdmRPVTd6NUlHKzk2d3MrTDdhSGFnUnhQSFh2NW5lQ1J5WEhzNEJYbHhrckNmMFRlUnZORHZkM0ZwZzgwbjNqVzgvNisrZGZjU3dGTzRUazdkeHZQTmlHdkRKYWw2dmV6WGtjMllaVktoM2o1Zi8vMjBYOE5OMm9HTWQzbzhKNXJpbGJ5THZyem9Ddk5hRHNZcVdyd2FyNzMrNWdiY1plM2dEbVBYY0s0SFhuVkpOdjZkQUIvZHZiZFY2dytxY3dKREdBTGY4eHI4am1nSzN0RkEzb3IreEdjWGRlMmZLWWpsQWZlUHJJVndmSTBFNEpRcUlEd2RlMFJ3VHhhWG1kcWRXa2h2L1RWUUpVVGpBd1pObVhoRncyKytYdndGWWw3ckEybU1VaVllbGNHZWRza1AvdkNiUkZJcU5Hc0UxamdJZXNaam1ycVZ6WGFCOW5IeC8yazY5bUJmaWFzaldKaFpZZGxqOVdNUHFEQzRQZVRHSTZmV2ROZitWNFUzMFFxKzM3RDFMcjUrTnJwT0RKRzVXZHFZd3dPMTRWMnR1dDQ5V2x5OFFxQ2ljb0MxQ3prVnpvZWhFbm5ubjVDYzBEZi8yWmxJVVBwUXQzdzZlWTJDL3pUVUlmYU1ITStMZlhjSFBUNG1pK1B2c0FuV2cwVFlXR055SWxoYm5GSllObWE1TzR0NlkxMmZtNjYwc0pFN202WCtEdFBwY3Q3L3p0Nm5LQkRxQW1zSHE4MGV3bjdGdHo1Z1dMdHVZbjd6L25NZ2c0SmZobkRSNGVvSDExL25ZR0l4TTM2Ti9yRjF0YzR1ZTgwVjZNZWF4amtDWGVyek91Qk5WL0gza29LbThvdkNYQTRHd0FHREVWTy84NlZ2WFlnV0JOK3pPMUYrWHJtMU1RVXBhM3JBNkI5NVdPWk92ZjgrT2NjQmIxd0JqZnBPRm5rQUhzMlE4Y1RqbnltcUNJYml5Y05nWjU0UUZjQUFVNXMvL0k0TllpbGpORDNqVm9PZkNrR1Rna1E3QTZHbnFDVmFKTVMwWng1eS9hSzM1NzR0cHdLSURGV014TlNvVm1BejllV2hBRWdkTzgvWjdMd3Ivcno5andISHJLUUphSlQzTHVJSHlwZUpqa3l1V0ZoeFFQL2I1QUhwYWxsZVkwMUl2ekx2a0J6T3Mrb2tDYk1nc0NRNE9PMk1sYjhrcU1ONDNBeHpNYmh1N1dJNS83RFpXMTNraUkwZmZUTytxZXJ4dS9iS1RXWFErZHMrQ1VwdFllbkpPM21ZdEpyOFNqbE1wazdHYXIvbHpta1FEL1JNNUJ2aHRsK2Z2cGVXYklZd1JIdjdUKzljS3JpenlpbWhGZWE3dzBtS1FHNXZSOW5IaVpoNER0N1FBZnR0Tnk0WmhLZlRQbmFHSVU2OUxZU3o5clNhRDlwL2NaRExJbHhtaVNteGdwbkZUaFVXQVZDVmFHWXhwQWR6ZmpuMlU3cGxwM0FTdVF4eHdTM1BncjBOTUJuTkhzNXIwZ2pZaTFKL2Z6OHlLOGJtRnNqVklzQit0TEw3ZnduVzZyeTNQcitlTDZNdnM3d1A4ZDQwOEFSZ1pSR3VUU1Z2VjQ2OTlXWXlwbiszSysxSzJzblJmU3RCS3o2SUZoUmx2OVRSL3pCM3o5dXMxcUI3eHhsbnQ3ZU9BRllyejlWWDFtSVQzNXo1dWd3VFh2dUpqWjBiNi9pemdyNFB5Y3VXNFlGQWpacnR2MDhSTEFwa3FJUXBmSGMvQjZyajFsMThRamdubWpycmdBSVd6VWFuTTNqanZFa1NPbldlUUF2Q0FLQzJqVCtxYVkreW11UDAwbjd2cXFGd1NBREFZNmQyUXdaNlpMNnBrSC9IRmVuM1pSVXd3czZlYjEyU1FPREtWdHd2RitvTzFqMnYyNlhKdk8yOVljMHorWDhxUTltVGgwS3dtVCt6YURGS3JoTHF5YU8wMlhxZ25iWlVmRzVERVFHRjNKakN0SEFGamVVblhYQ1Q5ZllCR2tmS3NidTVGODB5SkI5dXA3MysxaVRjenJrbmdBR0hTVmpucjNXN2poZnZEUHB6NWxINkQva204S0kzZnFIK2ZvN244RzFnbHprWlZqNGM3MEp2NmpqKzREN1NKQlQ3cVEyc2RyUSthbjQ5eFNaa1ZNdk01UUIyUXhNL1RDZ2htOUdrSXZOQ05FMi9hVHVidjl6YmZMN2NibE11dE9ncmMwQlQ0cEI5dzF4K1YyNWhneGg2dTk4QkdMUE96eXZDbTlKcXpPbkFJZERCelRobUFCL25TRTd5MERManhWNTdyYm1uT1RBVnA0Qi9nWURCV1VzYUJ2c011bncvOGZIZ2UwbWF4dElsbGxxSXlDNlZGRFBEZmZ1YmJVbXFrT25EeWxkdTlXbEQ1UkFVQmozWGk5VC9JbC90dG9DL1BKOEYrdkJZcWNZS3hWODVGZWdWbUYrb25xK3cySHM4cmp4Z0xUUUFIWVozcUFEYzFOeGVibEovdjcwT0xLMldUMXBJeXJzYzFDY3hBTk9MMzNYcngxNHpCeVp4VTJYbkc4M043eERQMjAyWXExUXdHM2pBWTlKazFTZjVrTmZERE5tdnI1dzAyRzB0VDMrakJRZTVQcnJKcXFTTHM3OGprOGJISnRtRmFMaFFETTBkWmY2K1BWc3V4WTdBZnozWGVzdmdRTS82czRPL0RDaXRQdkxOQ243eFNWQ3JiczNXdVN5RjI3R0wxMk1SaFoxbXYyZm42U2o1T3ZlRzdMYnoyM3RZU21MN2IreXpvUlFjcGxuZXBXekhySS9oN2tUTFVIWFo5MWFVblNzcjRtdEhOYUd1WFY4UmtvMUluYlJOZTdNYkhqK1NvWTcyT2RYZ2Q4U2IrS3c4TnE4dTljNktxY2V6YnBTN3ZTejZyY2FFOFJ4dlJOQm80WTFFL1NLb0JUQmlrWDM1OUU5NGs5cDZsejZ1V1o3cnkzUHpNZ3ZMMWpIbXhHOFhEUFdlQno5ZnhlOFZwbXBIRkJMT2gvTWs4Mmlvb1BZT054T3FNSE9ETlpjYWZkM2NiN2pQL002bE8yYTk0cjF1YVV4ZWF0Slhud09GTmdCKzI4cnA0cmF2LzByejljaHljRUVGUmVPVVJKaVpxa1RLWTM3NkdJdkZOdjZvZlAxZmdmdEpQZWM3clZrKzJtMGlvenI4ZDY4ai9uelZKNUhKSGdJTmpnaGNXeWZlZnV3cllrMGtOckgraThldCtHaWIvUDJ3S3g1Mmgva0MvUkk3UnRBVDdtU2ZXQkxxWkdQdzNVaVZrbUtRYS9OdXRQa3Vwak5oOGtnZWFyNTFaeFhQMzA1UGtVam1aeDVQQjJEU2VXSDNzYXZGUVNwRWZrTVFNcmtQWkZCUStXd3Q4dThYY28yZi9PUjVzazYvanljK3NxNmNaVDNmaFNmMWlLYkR1R01XWnRjZG9MQi9veTJEd1NDNjMxL0FtUFBpL0hzeUEvT3ROd0k0enh0bk9Wd0tTcUdUbXpSd1p4QXR1L3lSZzdqN2o1M2lpWndQNjJ2cllLZncycktGK3ZFOURtcVRmOHB2N2JxVVZ1Yi81K1FDSjFmbWJOWTdpTFNHQ0Y1eEJQNWIvZlgzdGZLOFdNYnlOMzhDSml1ZTZjcENxTExYY2ZocjRZQlh3VkdmZ2xlNnlsL0cwbmZRUUxpcDEzeHdSWUdsU2ttWjdocFJUS0JUOC9YeThXdlp6ZjN3ZTkvZWRaNEJOSnp5L3RqeWZsZWJ5VWJNcUNzOUtCMXJXa3BzM0tQZG5HemlKOTkwVzlXdGVURE1XaTFjZUFUNVp3NHlsTjN1eUkzVjVTMmEvSDJyZTFFTEo4MWZ4WnNhUDIvVGRxYmVlc2xhdUZ1Z3d0cHZKTHdhZVh3aDhPWWlOV3lYdi9GVkg1UDluakdKR3c1UWR2SWJjMUp6Q0xjQkpBWWtBQjh2Z0FHWlpiemd1RDBDVW02N3ZKT1BzOHFRYXZBNEtxalpuQ3ppNHpzd0g4b3NvenVVWFU1eTZyakVIaXUrczRQNlY0L0xCODNSczltbklmZkVKbCtCMlR4dG15R3NKOHVVMVNwdnRrMU5JcTZPbk9zdWxtUUJMSWtjMGxlOXZPUVhjUGgxb0ZrMWhXQmt6K05oNFR0dHd3cG9vM0tvV3kraVhaN2h2MUhzMGwzRmZqU0NXUG1zNWNBNW9QMTY5ckhFa3owdTNUN2N1VUY4cUpXWEFVL09abGZSNEp3ckVuNitUaFplL0l5c3VQQUQ0K1hyanh6NWFEZHczUzczczRRNjBoM3R1b2Y3NVJ0blZ2KzFpbkcyRkg4cDU3aHU3MkZnb0FIanVOcUt3UkxaOGUzczVCZHhYdWxPb2xmYlpHNXRSN0d6enBmRjdYTW5IcVJreHdiUmswM0wrSXRkZHlyQ1R5QzltSE95T3lkc1ljenpha2R0T1ZMbjg4K2lWSU5zK0FzekdiMTJMSXBzM3JEb0tMRDdJelBRUlRUbkJFUmxFb2JCSkZNLy9meWRERzNNQ0JHQk1XT3FVTFN0ZVgycit1a3ZocmhuQVlWZDI2L1NSbkhDYzRwb1FmTEM5Zm93SWNBdzhKSm5Yek5Sb051RHpscWs3S0NidlBLT09VNDJJQ3dYR2F3UnNJN0U2dTlCY1hCM2VoT3Z0cWVJQ0FBWWxjL3YvZkQzUFpZVWxqTEUvN1MvYkx2eGQvS2NqWXdtQW1nSEE4N0IwNmw1L25EcUFONlRWNTdZNWxDMGZaL2U3cnEwL0RlTjRjbzlyTXViN29kUVlwS3FOQmhHMGc1SVkyWlRieklpRnQzaTNYdjltcW9Rb0xJbUVqU1BOQjlsU2RwT1VxZlpHRDVhU1RUREliUFNXbVhzcHF0M1FoS0txdGhTaGQ0TExYL0l3ZzVyNzIvR2sxemlLWlFsR00rNjdNeWs0ZnRRSGVLODNQWVMwbm1IU2pMdlRJS0NhdUprelRGdE82VXU2OG9vWWxMV3JMZHNEM0RPVE0xR2pVam1MTm02OWVaTXhnRjFTcldSd3RIQlR4allnaWRuUTN0SzhKaTlhMmxuQ21pNmhZY3IxSEVpOHVjejdzcTgyc1JSOGtpTTVJL2ZPQ2dhWlAxL1BBRS95V3FzZmJueEJpZ2prU2JMVUZRQlc1UDdXcmpiM2h6SW5CM1RiVDNOOWRwNEdUbmhaUWxyTmwrVW9UYU9aYWV4cnB4Qzg1U1QzbC9kY3BURFBMdFFIczFOM2NIRGJOMUh1eU90TnVjYndKcnhad2NjRy9JTXJwYW9FQlNYY1R5WmZ4d0hzbVFzYzVKYzZLWUFvU3pTVEkrWEFUc21XazdLSkdYcnJBQUFnQUVsRVFWUUg1OTJ0QWJzYkwvS05Kemk3Zm05YjgrZHNPSzRlRUwrMW5NZnNnQ1FPMXJJS2VGd0dPQmlRYUROUUw1YVlaeEJQMmdxMGp1WHIvWHpLMzNUeWYyczV1eTFoQTFBdjNOekd4MjZqV0tFOTd4MnVBTzlTSTdhYzRyRTlPcFVUbnVXbFE1eDhQZ0hvK2RVcmdmOFhsY3JkcGVQRGpTZjZ0RmtjZ3FwSm1STjRmcEY2V1hRMVRsckVSM0R3TkdNUE0yMGsvSDJBbTF2d21xV055K3cyWmdITzN5LzdpcTQvcnA2WTZCN1BDWTJmdHh1WHhrdkgvdi9XQWQ5djVmRThiZ0R3MlRvNU8vQ1JEbXJSU3pvL1NtZ25abW9FeXZZRURqdnZKMFR3Zkhvb201TXZBQ2Y5cFd3dUkyYnVOZTVZZnlWU1VrWkxvSmU3czZFUlFDc0J3TGkwMTRqYUljQlBKa0t1UklDREFtQmF2UGx6c2d1QklUL0tBLzhoeVl4WHBQdW5MK2pYS1NZWVdIUFVYSVRWY3FIWWV0V0RrV0RhTnBheHBwUk4zVFJhM2orbDN6eTdrT3NhNms4QnlvcEg2TVZTK1QyZEFGNWRDbVRrOG5wcWxTdjVPSld5M1NRQm9tMXRDaDFsVGlhQy9QLzZPQmdUWHlqbStFcWJiSlJkYUN3S0QyM01SS0dWUjdnZUV6WnlRdmU2eHNEUFYyaVNqY0NjUVkzWVhFdHFoclgyR1BkQlpWWm9xMWlPOFdmdXBkMldFU2Z6T0VuM3kwNU9sblNJNHhqeHArM01tajJjdzgrSUNXWmxoMFIwTlk0L2xjc3VHdlF5dWxUZVdjRmJYQ2p3K3dnZTc4cUpyeDJuV1VGZ2RnNnBFeXBYR0ZnbHA1QVRTQURQTlFYRjhuMnppY0NpVWw0NzY0U1ZmeHZzeXVSTkV1SzF2WEhjOGZ4VjZwamR5alZIc200dzYvVWpjZE92MUd6Q0FxaXQzTjZLTmpyTll5aUFMOC9nOWI1elhkbWlVZEk4V3Nhb0U2dDJaM3B2SytVSnBlWGZUOE00SnJqbE43WGZ2N3Q0eElockczT00vOHR3ZWRrTlUrWGZQek5mdms1S3ZXU2sreUdLM3lFaWdOVlFadHcrWGM0VWZyTW54NXRTUlZKaURlRGg5bFduejBtVkVJVmZXOHFiRlM0VUF3L001dXozUFcwWUxMMjlYTjhVemxzK1dzVURzMjhpRCt3VGVYenZoOW96cFgzbEVXWVJsRGxaNXJRL2kyVU04ZGNDajg5bDFxNld6SHhtZThXR1VCQnVXSjNDWkg0eDMwZHFUSGZTSUxoMDF5QXNOa1RPcEQxK25oMGtNM0xvZ2ZmSEh1RHByc3cwSHBERWk1OVJ1ZFp0TGExdEYzZU41dEt6T0hzcUVlQUFidFc4N3lNZHVQeGNBVThVaVRWNE1sOS9YQjM4K2ZsUWdBS1lRZmpSYXV1RENTVm44eGxJdjd1Q29nakE5M2x0cVp5dHQvMDBMOTVyanpKWWZMaURMR1owcXNNTHAzUUNxc2o5YmQweDRNSFp6QUpVZGlXZE1ZcURTRjg3QXd0M2plYXVid0lNYWN6WnVDNTFlVEdjczVwQ1cvcFpYdGcvN2tzQjdhRS85V2J4RXE4djQyOXhkeHUrenBzWjJ5azc5T1ZRSVg1eXlXUE5hanlPZ3YzbzY3YkVOY1BhdnJhNmpFZWliaGlmTzZhRi9yR1ZSK1R5SjBIbGNhR0k1Nkg2NFR4V0pML2RoOXF6bkZRYUFQcTZiQVllVS9oYkJ6b1lrRXFpOE1oVVp1aTdvNjFKQ2JaRWNhbDZnQzVsbzlsdHNxZ3FCZG83REVxd25YQy9EaTh1NHZublVyTFl0QlVHajNUZ29ITDBOT1Byd1lBa25yY2ZtK3Q5NVVoNStXb2o4T3RPT1ZndkQ4c3pnTFNKRkpldmJjek01Z3ZGY2tseXFzdEg3ck1CeHEvL214TWtCRmNvUTVKNWZqbDlnUjdWMmdaVThlRWNBRFNzemdHNE5qTnpTREpRTzFUMi9QeDhBTThaMzdpZUZ4UE02MXRHRG9VczZSd1c2TkJQNUovTTQwMkt5ZFlmbDY4N1pVN3ZiR2JHdEZBUGNNYTA0QzI3a01KcDE3b1VtS2E2RVpuR0Q3TG03eG9WSkE4c0Fka3lJVUhqK1ppWmJ4eG5YaXB4b1dwLzNoOWQ5aFJOb3hsZkFKeFVWSHBOYWptVVRZRXc1Nko3ZjhSZUNleUo0TEF6UmpSck1GWll3dmhOK3Yya3NsaGxITkUwbXNJRTRQTEU5ZWMrMWxkVDdwcCt0bko4TVc5cFFiRkFZbEFqeHZNQWNMT21STGhQUTE1dnRWbmhSaFFVODN6cjU4TnJadDB3bHJUZjNvcVZpOTl2OGZnV09xNms0L1NwTG5LMkc4QnhqQk9NOTlNbWNsbUlIekIxT0lXNmUyZktZa0dRcjNsMW9zUjliYmx1SzQvdy9zeTlUSnk0b3pVd1k2L24xd3V1TEI2WXpiODk0dVhzNEdQbjFaYUIvOGZlVllaSGRYWGRQWkxKUklsQmhCQUl4Q0JBY0hmM1FvR1dBaTNVYUttOWRhaEFxUnR0YWQvYVc2VVVLa2h4aWhQYzNUMDRoQ1RFZGVUN3NlWjhWK2JlTzNlU0NRUzQ2M255UUNhVHljZzk1K3k5OXRwckQwL0d0ZjNSSnV3ZEpnUDJMS21aRXg5dHdwNzdVQW9LSnhZYnJ0bWNFcUpYMmtORWxjemI2eGloT0tVcmQxdG1ZZVhaa1REUFY2TWUrOGJ5VTFBMlM2bm9wYkRnbVB3UVQwOXhibW9VdCs3Z1dqNW5jVWlFTS9EM2U0bmVXZS9jM1Z0c0VaTENHWVdjcUtHaXVKclBkU3krMkJibjArTGp5RVArT0FnaXMwTU04Z1QyWHJMWStLRW1RbEp6Nm1haVM2SVpLc3l2dUgwTTBSZGI4YnRHdlh2KytFUW9hRENSU0RVemNxcnlFS3IxdzZDNkw3TVJQVEFYejBOc0s1SmNuVlAvZXVseEhyVnk1SDU4c1FqallNUmMxZHpEZUEvNUJjUVNDejQzMWdsMUtMMThudkczSys0S1V0aGRXR3pZa0cxMktGVm5IaEJ1Q3VWQm1RMms3Ky8zd2pkbzBYR2k2WU94WUw3ZmhVQ0h2M0NXblFRNThXa3ZlSXl4aWFaaUZGdTQ2bHlKQmFRQmF5UElMMFZyOUpxenpyOG5odys2b3lKdXMwUHEvL1VPNFlJNW13MFQ4Z2Nhb1VYcy9lNm8zSWo5V0R3eGFPNTRodERUTnNqc1RBcFg4K2JhV29qd3ZQZGRkUzRDbEZwQkxHVVVFTzJzZ0RybWJEWmF3c1ZZZGhLdFpPTmFZRlBlZUI0SGM2QTNxbFFoUGxBVTdMaUUxa2MrUEhXOWxWaWwvWEorMnMxNS9hakY1VHpwWVY4dnRJRUtSYW4xa0FqWDVTc3JjYjAzaTNLUEZNNHNkQ1pxeFFmVDA2MXdhR1VXY1RZbWJXdGg4SUljSHBVSVhHNFVhYVJ3WlNNcERONjhlaDMya2lZUlFvWGFMM3M1WCs5eHpiRW45SmpCL1h6TG84TEhZOG1aT3dneXUyNUQ1Uk9idGF1aFcrUEFOZWsyNlp4aURFVjdyalVlOTJLdTBLNGlUOExtb0tMNDV5aUtmaC8wUVBMTTMzUE5SaWlqQzh1Y2ZjVXJFemE3OEgxclc0c3JPcG1OYUNsN3RqWG5LY3greGp5RmliRC81WmNTZGF5Tjdvc0dOVUJ3c2E2THZGTHM2Yzh1a3o1VG9nTmh6eVJGY2cxT3duczJkWXR5SVZURG5ZTW1FWWhONGtLSS9yY2JMYWRzclpnTTJBdTYxOFY5OGtwQUptMitJSHlNSURQVzB4OEhrZVIzcm8xemoyODN4WXJBcjYvbWlLYmU5WWhlN1FEaVRVcUowelVXYTVSLzVnUjRxL2RiSkNMNnpqRWp3dHRJOU0vOVVCdXlwT1dyZmlBYnZ0dUpOVlUvekpsa0k4SmVySVlVSHBRbzNYRXhxYlB3ZXltTG1nQVRpSkwwQW1mdmNMVjRySm4wOEJrK1JqZkdseHpHTDBITWwxOHF0RzdqSXpvUVJmbFNLeExxdXNGRWs5ZVZYeDAwT0FtK3pxeGJydFNLYTY0N1QyMXFNdURja3lLRm93UFZ0NHhMS2ZBWVdlWHJSYlRoWWJSNEwzWHN0K1daM1JEaGowSkFZNGZOeUl3aFNNQk5CcnhIRjNQeE90enhkNjZLNjdUZkxQemJveTdzU3NUVDdZbEFIQnYwbklpSENISCtuUHV3RHNXRG5KdEVZRUN6dUpPVENHZmY5SDFFaWFHY1FJWjFJejYvWEg2Z3NvYmJBejNyNGZwK2F4MnZhNlEvY3BkeGk2WDNsOWM3b2FpL3daRXo4ZlAzNWFlRWUrbkhQZEVwb3NZS3pCUG9HNC9oazNXRGlkN3RCbi9oemVlZHIrMFJEYkZuVE5zbXZGMnVhODNIcS93ZGRUY2JCaDMyVUNWQkcwTUpUM3dTRytTKzEzU0oxVmw5blZ3ZE9kSmppM0JXV1d6b1NtQWlsdUd6aFo3Q2Z3K0hzRStjcndlWUlGSnJXd3VDS244VDl0SzlWNURmK0hvaGQxdjlrSHZQZVhSanhPaytSbHlmKzYraVUxUk52TUhIK0paNGJYWkhCeFIvQmdQRHM2MDVBdHhzQkJmRUNxOThzVWl6U09RQWd4eGNrYmVCS3lxTDRXMkVPRStxMEZ5Wnd3MnJDalJTV0FZMk80TEM2TUNLRThJTVo3T0pIbDdBSmUyZmJjRkNsVko5RVVFcE5uNEpxdU5xL0tZdTVCSzFVbEh0VjhLNk5BVHhjNDhvdis0L0Q4SS8wa3N2SkNkWW00bGF6RDRzN1UwOGFwN3pJWkZkN094VDl2WjZWT3k4amRnVUNrcUZiV2Q4eUExWTQrUERqZktHOEs2dzhUeSsrTGhSVERSaXJ1dmZyWXpyaldIaGNkZjNVWXV2ZDRCY1dhSEMvL2hDTG9vWjRzRFdhcGYybXl1eXlQdlFpVC83bGo5ZzArZkhWTk8yT1FjaEdtNHRERG9FajVtT2l2a1RMWkRzZXNLV3AzODgwZVBOdVVGblNwallBYjdCankvaVBCejlUVUxQc0RNM2lEN1lpQ0Zza3pyamVweTRXdnJ4L2p3SXhjYXdCaGlFdFBJMEVsbisxT1RkbDFHa2FSdk5xY1lZV0hXYmViYUxzZUNZY3hCMVBnY0o1L050VUkzbko4aVBOMGNnODhSaTErOEZFWko3VisxcWN2QXhjaTNxUkNDNG1Ecmo2SFdvOFV3R29nR0pqalpnaVdEd2lSYkM3Nk1EOFY1OHVCR3FCb1l3WHlnekZod1RFaXBpTERqbUlLVFBDUk9VQVFsNDNHNnhHaWw4TitDTmpweVg2TEVNa0R1RGs1QUFCWG9MazdMRngzRmVTSkUxRDZXZ21GczNtT2lUbmtnUURsL0hRQ2tpS0hQYlJLT1llNDduQ2J2dkttS2k5N29UUGJaUUdCdUYrR0RQV25sYUdOc0VtWVZkUzM0bXpqNkZpR3ZYWnloMGVMQzJpVVppV3VCb3EwMEtReEw0OW5yc0FTbmhSRC9mZ3dLNXVQUEdaRkJQNE9XVUVOMDNHLytQRHlYNnVoOElPcWFrL2VrZTZkK3JYeDJxSFRzaDFpMVBvZXkzZlNpNFMyRkVRMHdpbjdnYWhUa3hPc1RBN2t3dUh1VGp0WTdZd3hyV3dPdEtESU1IWVVVRzU1MjVBY0dFSExZL0x2K3pMblU4NHlQS0VtTlgzTGFVeFJ4RC8zallkaEJ4blMrSDBrSEVuc3JDNitSZno2MmpYVCt2cXJ4T2llVGJuSWZXaDNEajJXWEN1UGExRG5qdVVuTU1QdXVOV09EVlZjNC9JK0tLbnd4RlpWakxZNXVBeU5Cd2U4TGJnSUxHb1hTdUlFT0UyUEdUbmloNGlZZWMzNStNb3NidzJZaXpXSmVHbkdYWXpVVDdXbmhPT3k5anpSMU94M0R5YzluT3VYV1hPaEJzcWNtNWlYRGZuSEowN3Q1S0tPMlpVbmkvdTdRUHNoSk9pODRRZnhNZVo4RXh2UCtzazZjOFJHV2ZlTXc2eUMzQkdYazJHM1lQckZ2QjM0Ujljdm8rK2NmZzI3NFJvYXV2VFRTS3I2TWJJeGQ0cmpXRWpTOHVWLy9jbWthQXNQN3JFSVNPWXJDNVJJOHQ0dUtRRlE5Q1ZjOEt2L3haSSsrc2h4Q0prY0xSZ1JCbHlpRXlEa3A0TWNTZng1MElqUlJXZ00wdVBRU2lJdUNydU9hcGtLVGZyR0VlREt2Y0dIaFdtUWZWTlRlVU0zWkNVSHE3VkJybFVCblhtNmRSVUthT0VHYW9US1hEWFdMeGMxdkRhZ2VCa0ZtSWhITFBGUkIxM29hS0R3Z3FzdUJ3SDVEQStUOUp3ZGNMU1Y1T0NWcGRHY3FzS0d3UlFkSEJBclpqR1NBaWZ0d3RuWWdTb1ExcCtHemhiYSsyNTFxWFdKdjExb3VvWEhjVmVWU3laTDFGbExETmwySEZLWkRDd1dhMGN6SGtsK0s1QmZ0d0Nqb2ZMMWd2SExrdVBTbDUrU25ub3VMRlhIV0RqRXdHNXlFNkpnTkhXTlFPd25tUm1nWkNYYTl6V09LMGNyU3hINUwyTFQxd1RhaVNHWkNBcEYxczFSSGhqOFMvYmpDS1RFVVM3YldCM3ZEV081V0ZRSm4vbVgyeUdZUndWUjJLcXNHejJINEpROU91NW9Nb3ZlSDRLclZoSmtKQ0tKS2ZEemRDd1NKbkFYUGtPaElpdXgxdDhhRytVTnZZQ2RmMWt5Mnc1eXcvaGIzTWJPUytscDlDSXZOd1U2NzRwU09pdDdyZy96L3VSdkprME1ORE5TcEE2THNYYkVhYnVTc3c0dmllUkR5SDZmdlFac2xzZHNZMnhYdXdYR0tZcnBkZS9mNXI1M1VEMUhBazdqa2wzRzFXR2RKMTV5VW9tTklMeXQ4NWNUYWJlejFpUE5NSzhZWGNRTkZZeHg3c2l2eCtLQVVFK3IxL0UvMHdFUGYvY2hzOGJyZGY4b3d5cUVkZFdEcU1XNlN1ZzI3bUFkaklxWUY0YUJvZnJHdFE3ak1pY3UxN3Y5MWhTM1l5QytyZ0h3WmlQK1dyM2Z2RVFXR21ObTZ2cXV1VUNEOWo1MXV0YXZnYlJSWVVpMTl1RDJXa1hvZjE1Mi9DYysxWkR5M1g0bXVsYmpBSUwzZnNuQTVmaHlCb1NIMFVSYTVyYXVIYkVtT2JDSWNmTXF3OWl6M3IwV2I0bkE4NGJBaXIreEs5MkE3N3p4L0RPQS9ZUHc1eS90UzN5bFBZcUVmWDErSVRSRFVjOWlyZjdVTFIzaE16SzhKOHNjNXVCN0RPREhlNkloaVduSUFQTUIreHdTQTV4WHZINjUyYzFhclB0a1o4MzkxUlJHTnFaWDczcEZwUDRSMFg0UXU5K3pLNkQ2TUNoUFkxSVQ0UVdTaGRTMk1YY0RtK1VROHh6ZEVNMk9PTWJvd3o0Zm5sSUlVZmI2NStoZ0ViWUg4OFE1b1U5bk84RnFsOFFBcml2M3MyVzlpTlNvUWlUZnNZeEVaWlJYZy9IbDhrdEhtNUc0YUJhcVN3QmcwYU5HaW9OUEI5cDF0RUlYaUlEWmIzYkZTTDlXa0lTSVkyVUNhRnU5WkJvamZyb0xDUVVHTGw3R25xaFNBSUlPTDgzcGVNY3YwYzFwMkZ3cDlJMkNIQlY0Rk5Ya2RFNjRTL0YrcURaSDdtQVhtUE5TS1FybE82NExueVNWUXh5VnhtUTV2aWhBN09qNUdhSmxRUGY3b1puNEZhRDlBOVY0VEQ2M0pLdUtGS2YvT0dhREN5bzBzZEVDQjJPOUVYTXRPYk13dUY5alI5NDZFSUUrTlFPbHFobDQzQzBGVXB0ZS9nSkhoaWlpYytFNEc0ME94aDdoNnNQaU1rQ2ZVNnFFT2Vhb24vZjdJWnRsaFdPOUc3WFVINnZMVEMyUk9iUFU2UUdVTk9aaDFBSWFoQmRhTFArNERrdmJjK3BzVExlVm8vMmd6N3c3a2MvSzEydGJBWFhDdUFVcDZwVmc1Y1EySG5oNEZJZ2k0Nk9td1l6RWFpVlE4SkV4SmZMeVNHWlRic2dVKzJRQkxIeUlQNllTREZQdGlJZmNGdTV3b3V6Q3RRS2FuMVJNSFZUaUEwS2dOQlpxaDUxemxhcXdOTXpzUXpTOTZWeU84V1ViQ2ltcm9GNURWRGFob1VjVk43RVQwMFgxcUo3QTVDZlBDWnVQTEM1ME9zWGxVTHZZNW8vY1BDMjk3cVF2U213L0xqZTVGOW1hdlc3WXhDTHZGbnhFSUlyNVczUVhXY1VmT1BFbjJzc2t1d0txNVRWcGpwWFk5Nzc1OXREVS9ZVjFmaWJQWFNjd01jYzB2UW9laHRRS0YyMWtHUXhDTWFRckZXWWdVWlF3Unl4QjM4dEFmK21XTTB0ZkJ0aVdhUktNcHRkbGdJZHFtRGF5UEFHMnZJWWdNUk9Ma3o0cFpTSzliWXVyUFkveS9tRWwzS1JTektqOU51bGFmd2Zjbnc3WjV6bU9ocFI4SFNaa2RYaXRubzNIVm1Na2pQcnhuMGg3T1hzcjhKeFpQYnhiYzF3a0cwU25sQ3E0RjRYLzlQRzd4WFR5OFYzaTZsUk41N0JkZk4rUnhjSTVmemNIM3c0M3UxbnNJTGp3dTdKL2lvWFEweGhxdGhkUHdjN3JGbStCeVpkUkhEbml2b2VEOTZYVjBYQ1JIaW11bjcwR1VwQmViYi9IQlRqc2oyODhJNlkzbWNraGV5elM3c3p1cGNHMTJmNHhaalRlNjVnbGpzemM1RXp5MFR6bWk2MDZHUndobzBhTkNnb2RJeHJBRTM3S2E2THhIcmFFNEk1VlN2Q2FFTzZ3R2VqNlJlSnB1ejJoSFlQTm9VQXduRTNuOE1BeE1SQkN3OEp2MXpLY3c1akdBMUtjelpLNU1Jd3c2ZmFWVnhza0F0M2xoVDhRRWFNZFV3RFptQktlbUlFR0F5RzZNV1VVaCsrWWgwQk1JbnM1VFYvMDBqWUJleTRoUkgyQWdlSndCQk1EK2dEdkhCODNxNEtaSmdrd0VCY2I5NERHSmlGaDV2ZFpGWENtdlFJRWEzV0pCTTRmNVFyRS9mSjB5ZTVoMkZmY3h2UTZCbWtWS0V2dEVKeVFQekNUMXluZWliSFNBUVcwWmhiNW1TQ3MvVHAxcmh2bFBXNFc5K1B3QUZxMm5iaUl3R3FCNVpPKzFuVzlBNm5GK0tyN0ZOb0FvYXQ1aUlSUHROc1lXbzR5L0MyKzVMUmtMb2I0S056TndqOEVBOWw0M1g5V3hyRkVNV0hNTmNpdWhBb3BGenNXZWFYSkNsWm1QVjc3cnFIb3ZrT0RVTkNlejBJVkQzOG0weTJPdVU4ektzRTRUM2JPTTU2YUY4YjZkaWl2ckhQZEh0NHE0bjRxMkN6YzZwMGFJQ2NFNU4zOGQxOW9tVmZlRis2anU2bUJLWUVTTW1BNndsTHVWaEVIVjVVRlhXNlNlYkVXdU1iUXFpZVdoOW9nODI0Rno2dkE5OE1RMDZuSlVaaFhqTWlSMmcvSnlTQ2dMbXZXNG8vaHk0Qm12QXBwRWdGTnd0VE82N1NuUXdIUVZQcFk0bERWVVRiM2RGRE5XcE5yNklRSFRsRk9QYXl5dEYwYWxsRkFwNlgyMEhrU2RuVjhad3F6eUZtMFppcG9XVWtLRFVpclhFeCtnVXhJeWZpb3BFYkYwWGxHSHZ6aTVHdktuWGdZaFRnbDZITDdzZCs1cmMrZVZqaEpLMHNycFVXUmZCNU03WXE1YWNxSmlDTk5pc3ZrTjQrU25wemg4KzFIb0tLNEVwbEptS1hRMzZKK0M5MkhhUjY1aGtjT2R4MUNBdUJER0tKd1p6ZG93aCtxZ25PajM0ei9QVExVVGY5c2VBK3dtclhCUGtkd28wVWxpREJnMGFORlFxdXRZaGVya2REdDduMndnbmZIZUk0U3JJWG82QlpIekZhNWxOM2hkeS9sRk1DQitlTEUwS1J3Y1NOWTlDTzlObE53NTE5bGovRzRoV3JHMmlBWTV2ZHNKemtodGM1R21VZCtBUkg0TVNRVDVKNGVlOTNBRE1qM3JJVjlrbnJaUDNpV3RmQzBuS3JzdElaTE9MaGNtc2o1SG8xOEZJSXQ3bkRRTE5LeUY2bWRkaStWQUtrb1o1UjBUa3dCR2kweEtFUU50YW5EK2xocnNia2Y3Y3dORzRFRmliVEVsRjhsQzdHbFNSdmw2NEZuMU5TRXdISkVDVjkvSktZWnZoaUlaSUdCNWJoTTZCbUdxNGRwbkhYblFnMVBGTFR1RDdCMU5RdExpU2o2K3hDemdsellSVklJMllGeDdmN3NxZ2d5ODU4WDR1QjZzZFJaRFJqYkhHUmp1OHZWUFRvTWJaZncxSmE4dWE4RXExMldGRDhQZHdGT1grUHV5YUxLMW1ydnIranNPVHNVZHNPSWZQZHRNNUVJTjJPemREZ1EzWGxYcWQwWUZFM3cxQVVlK2Q5YzQvSjhMKzllWmFlQ2gvMlJlSmRYbkpjdGJtcTdibE9DNEVoS0FhaUQybmllQmJUWVE5bVFnS016WmdXVHhvcms0UU9rSFV6TE1vTE1OOW1UM1NXMTN3ZXc4dmNPKzlxYXJyOU43NmVJeC9UNElVemk0bWVuSUoydlRad0NlakhqNlpJeHVCUEdaRG9wOXBoVmptMjUwZ1lQUTZ2TWJkbDh0M2Z2OTlDQ1R6ZlEyeDFqVlVYZFIwV0hheFl2clV6U2lBbjhyQ0VOSE1JdWxaRDEvMmxaOEJvU04wMUNYWDRHek9iaFYrMys4ODhJekJabmNlWnQ4ckRtU24zSkQ3cS9sY3pEZWhBemVvVWdsaHZrVGJIc1BmTStxbHZXNzFPcHgxTmZ5RTY3bzgySDRSSFR2OHZHRndFc1FLMnkraFErRE5UckJGK0gwL2NwRlhWOGwzSkVnaHlJd3VSWXNOZThlT1MrNFZId085MFJWUm51R2hTdWdiajhLRk8rL2ZqN3VsaFNCU2lBNTBKblFqQTZUdjYyVWdXakJDS0E1cUhJNHVRbjUzWnZlNk9DZjRuc0w4MlF4U0dOc0VBKzErMjRmWWlJOVNLODc4TC9vUS9Ua00vc2h6anR3K3hlSHlRaU9GeTRIQlNXaG5VdVA1TmE0NUZyd2EvOGFLUXF6dzBCRXE0V3JiaEc4V2ZMMDhVK0hodzB1UFRhT2lQcVVhWE1QWGkyaDhDNkkvRDdsSHRHbTRPM0ZmTWdqaFJjZGg4L0JVU3lSOVJDQmMvejdFSGVUam11UCtZcjhuT1Z6Tmg4S2dTeDBvSnNUdHBVUHFZeCtVVW9LNXd1NHJlT3hYMmdzSFh6YVB4R1Q1bi9kVS90N3E1U2FaNEFvNUpVVDMvQ204YmVFRHp2ZjdmVDluclVFRVgwU3ArekVNcVk5aE85c3VRdTB5dFJlQ3NnODNZbmhwa0JtMzFRMkc0b3FmQUpUWmhDcm92dkZJeHRsdE5menc3NkYwYWZzSTVwdW1RY09ySFVBUU1mU1JHQmhpczNNcWs4SXlKRDdWL2VCN04za2RDS282UWZCUXROdUpmaHpFcmNOZjkzS0twakJmenJ0UEN2eUVhc2xJN2pwV2d0THdNU0lVYnZ3ZExmeUxUM0NrTUJGOFMwTjhzTmZPUHdxQ21BZ0swVVhIaU1hMXdNQWpScGFXU0pCNDFienhXck9yTUNuY3BRNkl4TDhPY1hIa2xGUzBaci9lQ1VUdnVqUzBreEk1ZHhjd1F0aWdnMWV1VXJmSHJzdFEzVTdwU3ZSTmY2S1hWNVN2YmJpYUdiR3AydmhVem10ZUNrcUVRSXlEdkgyL080b0dwMFhFanRtSWdZQjJPeEp2dVVHL2ZKeklSQWZOczYyUmRMK2Q2ajc1VWxYWDZiam1SSE1QbzFESndOVDhSRkRlVGU2QzEvLzFEbzZZZWpBRkJNUFNrMXl1MXpRQzY2bThyZnlyejZDQWZuOHl6dU9xcnQ2L1d6R3VPWWpCd2pJVVNTYXVKbHAvVHQzdi91ZGY3djhoUGlBR0UwSmhqWk1ZaWx6TFppZTZ6ekhjeXNlTDY5b2l3dm8xR1lTM0VhRndFeCtLYTE4TzljUHdyOWkzVm96MEFzOHJQUm1hUlVJdC9jRkd6dklndnhTeHQ5aDdQYjBBWWdLekVSMEw2eVU2NTNTRTk4T2dkKzUyY3hkRkZxNjdvbFZOaUU5YVJNRXpkK0lxa0tidGFvRlVmTGtkMXYvL2RzdDNKSTVmSXJTT0NQZERWMTJKQmZIeHRENjRoamFmQjVuKzlRNW5BckpsRkZIRGNGd2JpV0ZFdFJ6RmlCV25pZFk2N0hqNDhYQjFSOHdSNGlPOFJwanRGSU5SejlsVjFBcUVTT2Z2USs0VnN4YTVNZEIrU2hmMTk3WGFoQVdBRWl2V0Nlc0trUU1qa2FWc09PSkRFQ3MwcUE2aGtwejlZRjRwUHJjSkhYRE90SW9XcnRrN0VSb3ByQklQTkVLMUxpMGJ2ajVOSXRTUnd1MXE0U0t1YkZLWStjN05Qc3c5citaUmFJMTZlNzIwWDJObEl6WUlyV0dMam5QREVwcEZFbjNlRzhUQUZvbnFaOHNvK08yOXYwRit3SWdZSVQ1UW9MRUF2aUlJOU9hU0NTV2tGN2oyZkRQcXVRUk9EZkpLdU1jTThjSEc3eTdPWmtzVFZTbmhDRERjZ2NYR3FVdjQ4REZpUGF3NUt5U0ZYYW1jaUhESWFBUGk3aDZZRENBTUZ4d0RRVWlFUUljcHB4NmFyL3o3RFdzZ0tEaXFrSFF1T3dHaWRuQ1NrTWcwRzNIYmhWd0VXdTRnMEJ0a3dTZWJpV1lNZ1NMZ3piV3dPZml3Qi95bWZ0N2orbkVxaWdDSE5ZS25pbWgydTdNeVJTcG9LclVKNzJkMEVXQ2Z6RVI3NGFlYnNZZTlzcExvdFk1b1hWOTZFdnRQaEQvUnBMWHlnNkg0TU9tUjhOY000TnEydnU0bnZYY1lkUEo3c1pjZXJZUUZwZkpxY3cxM0RuN2VnMkdER1lXNGZ2Tks4RzlCR1N3SHhyY2s2dmFiOHhvSTh3WFoxTG9teUthTVFpajgwaHlEenM1bG84V1RmN2JHQnJ0V1ZqSzg0L0JlRkNQTUYwVXlpdzJKWVdFWjFEWnlwTUtaRzBoTWY5d3R2U2RNN1lWMTFqd0tpaW1UQVlvbVB4UGlta2ViY2dPT3BRaEtSa1FlcjZJKzNONEdFR1hGRnFoN0dLeDJvdGRXZ3hnTWN2amRzdGlMVHk0a1Y0Znl4MlJBc3FlbUpYVHBTYUpBTTlGTGJhRVltcnhPdWhVM0lSVHZ1OVRubkJEcTNtRG12dzdCZGtRTlZqOGsvN1AydGVBYm1WZUNycGZ4UzNBOWY3SVpYUmQ5NHZDZXJqd3RWRlhkTjl1NXdNcXc3eXFJc0JaUmVJNU1nZXNPcXVvNlhaOUc5T3MrMkZ2eEVXQUNLZlJBSS96Tlo1WnlzZkV6clVBSXJUd05ncHloczZQTjNOM1lndzNpWFhnY1JhQzhVbzBRcnFxWTJBRWRHSE9QSU1mL3RqLzJpRjJYaVk2a283akdPdDBzTmhUM0xUYkVVMllqU0Y2ekVUSE1sZ3V3SkxpYUQvdVRYL2FpRUg3ME91ZHAyajFXT0ZTT1lmRkk0ZmZQTDhmejZoRGpmRjh4NUxySEdOYWNSYWVMRkNMOGllYmM1M3k3bktjd0VkRVRpL0g2d255aGhEOXpROGhQbk1yQ2ZhU3cwQVdQWWJVVDNUOEhjYlBhTlM4RnN4RzVSNGNZRkNHakEzRmVUdDhIMnlkRzFtNjVnSy91c2JCRmU2TWowUU1OWVFjaVZReUtEU0pLcWs3VUpocmNVRTR4MUtoN3I2TFEyUzBXKzNEUGVsanpHOCtCOE4xMEh0Zk5xTWJvQWpxWmliOTdPQjN2WlZvMmQxMzhOTWo1Nzc3WFRmajkwUXo4M1JFTjhYMkxLQXowSkFKWmFyV0JGSzRzVEVsMXR0UnBWUk5udXhnMnU5QVc2dG5XNkt5UzYxanNWQnZycTV2ai9aQ3kzaW0xNGpVK3VoQnJUQWxsTnFMM051QzhxV29DeThxQVJncXJRSWdQMFl0dGlYNHd1VzdqTVRvcVZISVRodjFOcUNwWEJEUDJPUnRmdDY4RnN1NDRqenpwRnV0UVlhbVU5SHNhOGFFSTdyWmY0a2poWXhuWVhGOXRqODFibkpnRSs0Qnc5M09EVE0wcXd1UGVrNGlFeWxWbGZuUmo2ZHR6U2xBOXZTL1o5ZDhjL0JjT0hYOFRLbjVTcUJPRWRtcTFlUEFmanZ4cUd1SGU3M2o5OCs0QUFDQUFTVVJCVkRKOHRwWG9UNG5oTHE5M2dzckJIZVNYQ3FlYUtxRlhQYUlQdXJ1KzM4clRLQWhvdUR0UWFrV0F4MWRqV2UzcUNnaEVDQkxNUnFMUi84amZaODFaS0krRzFFZEN4NnJiL2VPaDFQbmZMdldGaUJwK0NNeFQweERvbjhyQ29KZlhPK0k1TjQxRWNQYnlTdlVrbzlrSU1tYnBTZmVJQVNMT3UxRXVRYThxT0pRdURLNktMS2pBeDFURDUzQTFINU44RDBvRVlHMmlRVTZFK2tMdEhWTU43OW5BUk94Qmp5N0UvZDdiSUsxSTZ4NExIMGdwUE5vTUF6RDRlNnVHT3hmc091d1FnNFQ5M2ZYY2dEWHhJREttVnZsaUs0Z2VmZ3Q4ZmlrbWM0c1I1b3Y3Qm5vamFaeTVYLzY1TkE1SGd2TDdmbWY3R1NKYzgwKzJ3RDVUV0FhaTdZbkZJTDN5UzZHRWtScHdrbDRncmZJbElscDFCbnZ0cFR3a25Ma2xpR3R5aTRuNkphQ2RmWVhEV29BcGFDL2xjcXFyVmpWeGYxZXR2RXlGNWVjRk1sdE9BUnZpZytmcXFVRXRyN1JIZ3Y3OUxpNm1aQ2l5b0dXWStUdjZtM0RXc0FRK0pSeHEzeElyeU5HYWdVU2Y5UlkrUnFndlB1TmxVY0xiKzgzQ2UvaG1aeVRZSStaQWhac1NqclpWSXFJL2h1TGZOV2VGU3RNZ005N1hyUmVnWkx0WlJmRmdNMFFZc3c1Z0NOb3Y5MEFoL2NSaWlFZk1SaWdjdDExMDd2ZzZsNE9PRFMrOVVBRVc2QTJDVzY4RGtjTzNUeHFRZ092MldBWlhlSkJEVlYybkgyNUMvQ0FtaGQvdEJ2WGN6QU1ZQWxkc1FiNDFvUU0zLzJDbnlDYmlaQmF1aFdzRjVCWmExY1I3di9Ta2F4Sk13NjNGV1FlaCtkRW1mRDlxSHF4dHV0ZEZQT3B2QW9HbEZPL2FDUVRYejN2UUlhZlVwWkdheHRsOEtlRktQdlp3TlFJblY1Q3p0eURpdkxuZEFTTnJFMEt4UDcrMHdyTUYrNXlTaW5sd0QwN0Nuc1NFRUduWnNJU1pmMVMrUzJUTldhS041MkY5TnJZSlZMOVBMOFhhLzdvZnpnQldMTFRhc2ZkTjI0cTlsWEZGcDdMdzljTnVDTUlHSmlKRzZGa1BPZjFuVzRuZVdvZlBRMG1ROXN3eVdKWW9vY1NLeHhuVEJHZlNwVHdVSVlMTTRETm1IdUJtakZRR0x1WTZrOEpNOWN6SHpzdEVBLzdndmpjYndmUE1PZXg4L3AvT1FrZEl2M2lpSG5WeDd2OTFTTGllY2t0dys3a2M5MzI0dDd2aHlYdzdReU9GVmFCOURCYk9iZ25WcEJqRGs2RW9hUGV6dFBkSWdBa0VRVVV3NzRoemtOMjlMaEtMRFE2RmlkbUlEV1h2RlZUdFFuMmNINGZCWmkvL0pFMTNVVmhHOU8wT29rbWRRWTcvcEZKdDE3T2VQUGxLUkhRdEgrOUowMGpPNzB5TXkzazRWRmxsMU11QVF6TzNCTy9CaFZ4VVpmTktvV2lUUXROSW9qRThVcjlkTFhreTlLbWx3b0JWcjhOaHNmdUtVT1hDSURVSjlKMzFSRHRWYkVhMWczRDRLT0ZVRnFxRGFqQ3hJeElldGRoN1JlZ0xLb2RyZDBHbFRZTVFmRUpZUnlCcTFTcGZmdDBMMzdXdWRkQVNMSVg4VWdUSzU3STUxYXRCaC8zbFJyRzZ0aVovRThpRzJjTVJjUDNLVXh3dk80bEFzYWREU2ZYS1N2VVY0NTcxaVA3VEd1UUlJMlBjUWYwd0JIQlhxcUJOUzYxQWtPajh3VVZtSTFRSDNXSngvdGpzUkRQMkk5Q1YrOHpOamdudUp6THhPZ2NrSUdqOFlDUE9DOVoybjFNTXhhK3ZsL0FyM0I4Qi9LaEdhSm5uazlOTkl2QlphWVR3M1lNSFU0aWViUVdTU2FuYmFOdEZKSC90WStBQktWNmZ3V2I0T1RaMGZDWFhRT0x4MkNJa2YxNTY1ZUdQMFlHSU5WYWNFaWFwelNPSm5ta043OVFQTmtJNXoyS1M0NWxFWSthRGhGcjRBSlJKaTQ4TGYxOXA3L3p6b0hSUm1BaHJvNmdNSkJnUnB6VGVmQUZmZmw1SXFLVGFjc1hvV1E4RUl5TThwR0xqT2tFZ1NwbGxUVVc5K0VZMXdqNTg0SnB3ZithRFAvQW56RmQ0OWh5NURxSnQ5aUhZS0JSYmlINFhlY0kvMmhTRXlqSUpGZExTay9oWmZpbjJIS2JJdXBnTEpkUE9TMUFJWmhaaDcyTXE1SWtkRUlOM3FVTTBjeWpJZ0oyWGtkZ2VkcUZTcWdoR3B5REdYWHdDaWZFenkwQU12OVlSMS9Ea3pzZ0xubDJHejEyTWxIQ3UwNDhJaWZiTDdkQ2FmU3lES0U3VXlkWW5EZ3E5TWZPbGl5QmlWUFYxeXNmcmEzQTlzWUZRVFNKQVZvZjdnNnlPQzRGS01DRUU1STNGaG5VcjFhSHBxaDRlSFlnelMxTUhWMzNNT3lyc3RDcXhnbENUbXpYQmIybVg0dldVQ09INzU3ajMzRHh0MGNnd2lVY0NGMXZrZllOZFljc0ZuQXRxTEFyRWcxWXJFOHRQWVI4NWxvRzlSNjNpdU5RS1BtUEpDZXoxakVUODJ6RzAra29lQ09aakdhN1g5dkZNb3VOYk1EeTFaejN1ZkZVaXU5ZWNWV2YvdzBkTGlmcy9zckRpMTg2T1M5TFBaZE41K2Vjbzlmd3ROb2orR0lvdEVKZGNrY2kvR05leTlLUjg4WFd5aWdMR3NObXU3M01uUXlPRlZhQy9JMkQ2M0tFcU1CdXh1YWVPNWU1anNhbnp3YnlTcjd4d0Y0ekFnaHc1VC8zenErYU5UV2pwQ1c2ejZST0hLbm1ybWtRckhsVCsvZXhpOVI2ZW5zQ2k0MmlER05NRS9qdmlpbzhVaGpXQWV0YVZKNXVjeXRmYmdFMTY3Vm51dFRKMTYwUHp1WTMvMWZiWTNKbmF1SDg4Z2t4bWFDNjJZTmh5Z2Z1c1h1K0lnSmxaV0p6TEZqN2YrQkNRRjJ2UHFKOEVtbFVrdlFHS29jWWFvc3ltN3JHSXBBK3RIblZ4M2JPMnpKWTFRZGprbFJCdHZhZ2NlR3ZRUUFUQzBLZ1hLbWJOUmlSMklUNUlpTHlOU05LQ0hMZlo3UEREWEpjR2RRNnpWT0NERGRaaEhscWRhdU94L2ppSWZUQlE5RHQyTzdmdmhQa2l5ZlAxUXJYL3ZmVkk3SDI5aUlZa0lia084MFd3MkN5UzZKTmU2RWo0WWJlMG9pN01GMFRKaUlaNGJadk93MWJCM2VtMWZsNUVYV0pCTkxpeXFuRUhhb1pTOElkaUVRbUhQQkJCemZ1L2dmaHN1c2FDckRtVURxc05rd0VxclprSG9FaHpOUVU2TlUyNGQ3U3NpUUpmWVJuYU1WbEwrMzk1UlMrKzM2UkJqK2ZhTlZZNERNV29SM0MvUU1ialRjT2RoV0F6aXMyZGFpTVIrMktya0NRVVg4UExUNkVWL3IxdThGenRWaGNXTjluRjZGQmdIVVhaeFNCVWY5MkxKTEZYUFJCYXFXbWN1cEVJU1FqL2I3QmhtbGZ5c1phN3hpSSthVkFkUlBDcks2VmpueXNPVmYzd1pDamRuMjZGUFdUN1JmZVNWREdZNGl2WjRTR1pMbElUald5TXZmVTNucXJ5U2o3blRjekgxZ3NnM2d4NkZOS2xPZ0M4OUp5M28vaTlkeGRqVXRBMmVpVWZyY3l1OXNPNndmQjk1VSswTDdOeEZrWkVJQ0xGWk9UOXlVUnBOK1NKZGZaNE9rTG53bzVMMG5NVmxwL0Mzdjl1VjhSTjMrOUNZaitoQThqMFRlZlJnU0wzV2Rhdkx0L1JKb2FVWFVXa1A5SHdCaUQ0R1pGNU9RL0VjRllSRk5lOTZzRnFqcjluNm5VY1NSTVpnTjlwRVlYMWtCU0djL2FUelJDM3NPR0ZjNC9nL25XQ3BHMVBnbjJ3TnF5T3RWaVYxNmtjQ3N2d1B0YndRMnd5ckFHK0h6dWZzMXE1Vm9DdWxMb2hXTnRTQkU1K0tlYlJ5TUhmaEE1TEtXczlEVlVQRmpjVnJwNFlHSHdub1NxK0g4VVc3TzNseGRWOG9VZnQ3d3BkQ3E1UVpwTXVVRlltcXZJOEFTSjF0cUpWOExLNmJhQ1J3aTdRSkFKQjBaSVQzSkNiZ1lsSWlyL1p3ZDN2Vm01dUF4T1JpTE1LdWxGUDlIQlRFQllmYlFLeE9hUyt2RnplM1lPdG9yQVQyakdtOWlJYWxDajBBVldhR0gza090b0RpVGpQVHo2TWVuZ1NYOHgxYm4zNC9kN3lQZGZrR2xCaDg2ZGM4cEZmeXJWQk1JS0MzeGJSdVRhbUp4UGhXaUxDMEpHK0ltWEc5b3ZDaWxoVnhKdWQ4UHBZUEQwbUJaL2xtUnNnaFRWb2tNS2pUWkhzbEZoQkhtWVZZUzlkTUFJa3JyZG9lanE3WDNvQlNKTzFaNUZZdDQzR3BGNHAzeWs1akd5RUx6RktyZWptSUVJUWRESUxMWHlMajRPVTdGa1BLaWtmSTFSZEw2OUFZdW5qYUxrZDJRZy92NUFMZ21UMUdZNHdZTzJrT1NYd0lTNXZzZVRocHZoN3N6M283UlZrbHZaNUUrT1JwdmlTUW9nUENHRzlEcXF3KzVPeE54eTVqb0I2d3prVTRFb3NEcnNOS3hTRlhub28xN3dNOEF6Mk1xRDljck5DQXZ6amJwd0piTmhQZmluVXdueDdwc0ZKUkMrMWN6N2Zrc0pBbUdqRnFqc2ZjU0VvSVBoNFFkWEhpa1FQcHFBQVZHckZjTWdTSzY0ZmhxdjVST01XdzlkM1RCTllMSTJZaTZKUGVnSFVueWNkaFo4UUgxZzhERzBBbXk2K2Z5Z1JsRUFkYXlPbTBSSFIwUG9nMWNxc1JMT0dvcHRueXdXMHYwdVJxSHpZQ1FXVlJjZlJMamt3RVo2Rng1YTRSd3EvMXBIekVTKzFRdG5ZdXg0ZWc5K1oxRElLKy9UQ1k4S0MzYktUMGtucGpXSVUwSlJ3TW90b3lGK0lpOHFyZWd6MGhrcTBWejE4Vms4dmRTYlNPOFJBRVpwVGdtNENYeS9jWnRURDU3d3lZQ2Y1WXBOZVI5UTdEc040b3dKQXNyT091Rkh6aU81dkNGdTF2NGVEd0p5K3p6a0dUd2xIOFVBTnhLU3dqb2plN29yOTlVdVJML0dGSEJDeWZlSndiYkVDQUxNNGVMNE5pbnMxL09EYk8vOG9VV1loMXNLbm03a0NRWFl4aUpNM08rSDdRK213T3RweEVmdnVmOXB3YXJOMnRSQWpXdTFWZTUwcXRjbUgrZUxjSDVTSXoyckdmczVHZ3VIN1hXamJudEFCTmlVUC91Tk1UaHk0QmxYMmwzM2hDOHFIeVlEM3lzZUlPUWthTkdqUW9FSER6WVJHQ3J2QXNBWWdNVDdleENXaVRTTFFkbFVWRkVoR1BZSk1JaTZJR3RZQUEzcGVYZ255cFhra2JwZWEzSDZya0pxR0FGL3MwOElJSXJGblhvbUZhOU9KQzRFaWJjVXBvaC8zY0VxTkFCUFVaRC92ZGZaZEtyYkkrL0JWSmw1b0M4VUZVMG1VV3FFbVlHQmt5Uk9McFVuaFJ1R3VoendSY2Q2alNnZ3dRVkd1Qm1KUE5TTE9YL2llUkNRV3p5eXJXdGVVaHFxSnFFQ2lnUWxJbHMvbndCS2wyTUlOSEx1YUQxdVJhd1g0VjZ5dzhkSmpnTStBUkpDRW52RFh0ZkdTY0l1TjZMR0ZTT0NlY0V5U1pzOXZ6bUdoeXFqSWdpRVNjdzRqZWUyZmdQMlczM0k5eCtIWE9HTi8rZHV3Z3N4UVFHMjdxRXlhdW92OFVuaTQ4U0gyMVNSQ0VaUi92dm1iWUgxRHhIbVZ2cE1LY3VtenJiREV1U2NKQ1htN1dsQkZxdkdOZHVVdnZyY0MrMHRLT01nTHZscFF3NTJKc3pmZ3B6dm5zSkRVYkY4TFJYMGlFSm1mYlhFbWFteDJUUHJlZlJrS2RZc041SmRZSWZ0Rkh4QjFDNDlCNVNrbU9xZnZ3MFR3U1oxQk5tVVdnVWdyc2FKRjM2aDMzNmV2MkFJMUpXdEJWU0t1cEZEREQrdVJyY1V5R3dpOFQwVkY3a2JoYUd1VkszNlhGMUlxV25md1lRK1FrNGV2WTkrUzZqcklLb0lsQm91VHJIYjgzUysycVJ0cTZVbTBpSUwxUjNWZlhJZlAvU3RVZlZydDZGN1pjQTdFN1pNdDBFRWlIcHBUa1VGekJqM0k5SyszTzE5dlF4dUFFSjUzRkRrTnc5SVRVTzRPYTRDQ1o2a1ZzZDFQZTNBZHZ5ZzZNNGhRTE1nclFSZlA4MjFRSk5oMEhuK2JkZjdZN1ZCVHMzaThLcTlUSlJTVjRUSG5Ib2IzcHB6ZDNyeWppRit1NWt1cjFhWnRBL25iSkFKZFIzeFliU0M0UDlva1AyaFNnd1lOR2pSb3FDem83SGFwMmVPM0h1NTZvMVFXd254UmxlWVRBeE03SUlnZUpiSjRzTm1SR1BNOWhhY1BSbElnTjAxVERIZnRJd1luY2RYNkIvOUJnRE43T0ZRZ1krYmo5a2ViUXBsd3M5OVRaczh3ZG9IckNZOE1EemNsZXJvbFVhL2Y1Wld6QmgyQzEzRXRvQXI1NnlESVlSOGpyREorMkkwdnRjK1BEWTBqZ24xRTk3cEV2WC9udnU4V1M5Um5wdnp2TUh6Ykh3RTUvN05lTUFKSmdWeXkxU1FDM25SUExBYXh3dEE5MXJPRDV2NGU3cmxCY3gvMWdITHpzVVZJSEFLOWtWQ294YWtzNllGUmR3SjJqYXVjeDYwcSsyRkZZTkNWM3dhaFhqQ1NTRS9hS0VqQm9FUGhaTXNGK1dHaFl0UUpjbitBbkJvTVNzVDA0WnZsOSs0Ty9MeGNENC9TNjVBQU03TEdaaGQ2NmRudHJ1MkFOSlFmYkRKNlZjQ3Qzcjg4TWVDclZpQVVqdUlCS2JjRGpBNkxGYVgxeHJjT3FDcUlDaURxR3djaXo5WGViOURoZFZwc2xYOU95TUZrSUhxakU4alJ0V2VVbjRlT0VHdFdCbkZkM1ZmZWxxMUxuYXJiUFhHM3I5TmJoY3FLVzZzaWJ2VlpwRUdEQmcxRVZYUGYxWlRDQ2dqMUlWbytXdjduZkU5aElneXZ1Sm5xWVc4RFBPZEtyUWhHaWVCajZlTWw5RTVqWUczTllxU211YTlBcVN4RUIwTE5Ja2NJUi9palJldnZ3MFQvbmlKNnJqVlJqM3BRTkpoa1ZNWmkvRGtNZjRlcFovNGFoa0IwM2hIbiszb2JQVHZ3NGRuV0dKajNwc3dnT3pGZVhFRzAyVVdiSmhFODlQNGNwbnlmb3hud1FGT0REM3ZBajFvTVAwZHJKaEZlUjFJWWtyQUpIWVQzMHhIVWtpVlc1MFJ6NXY0N2x4VFdJSStLSk9xbmI3aStqeWRndGJzL09LTXlDR0VpZFFQeWJoVmNFY0pFbk8rdkJnMjNHcDdnQ0N0ekduZGx3MklqY3JVVXF4b2hUQVRGNzg4eVErWEVzTnFKckxlNHlGUnF4WVI0TmJCVDVTbVpsZVowVkZWQ21FaGJweG8wYU5DZ1FjT3Rna1lLS3lDbkJHMS9Zb3hPZ1hKTjdGVlZXRWJVb01iTmVXNUVVTlZHK3FOTithRVUzUGI5TG5nN1NwRnVZdUtPNFZCNjFTR0ZZNm9SWFpJSjZndzZET2tnSXZwcE4wamg5elpBSVZ4a2dVMERrV3ZDWXNaK1dDa2toVUdOTjJPL3cxYzBFMTZpZlBnYVBUdkZOVG9RU2dhMXNOblZrV2xxRXpxMXhKemMzZnJHUTdrWTZVLzBRQ040dkw2eTBuazZiTDFncUpOZldLNStxSjRHRFJvMGFOQ2dRWU1HRFJvMDNFN3c4MEpldWZlcWRFNVdOeGllMW1xNzBNUm9FUVZibGszblBadVgza29ZOWVqNEZjOElZZ2d5dzZibVZuVi9FS0h6SXFPd2NnYVlSUWVDODZpQ05kbTdIbUcrRU1GdHVlQThtUGRPaFVZS0s4QmlreDZnMVRzT25yMVNQN3VacFBEUUJxajY3N3pFa2NLbFZubjFnWmk0cTJvd0c0bVNxOHMvZjZ1ZGFNbzZxRzNmN2dwU2ZPb1crRzRTWVFFVEVkMXc0VG5LL050NjFRTXB2T3drWndVaEpvVWpBK0FQcGdHSDk1Z204SEllMndTVHF4OW9SRFNsQyt3MFFuM3dYa2tkM3VGKzNEQVREUm8wYU5DZ1FZTUdEUm8wYUxnVEVCdU1JYndkZjVFbWZyL3FDei94OG5pM042cUJBWVlHSGVhNWJLdkFjRzkvazdwWk5VUVlsTW9YV3FXRWc4UjFCeFliQmpaTG9VTU1yQkxmV0NPZCs3L2ZuU2cyaUdqQUgvTGlKNzBPT2FZWW1VWGdSSHhVTUYxU1hhMUUrTjNwUXpDMFVzcGJ2U0pvR1VYMDdRRHdHa3NsQnJyZURCaDBSQUhlNWYvOS9GTG5RYW1lZ0Y3SGNUcmxSV1poeFlvSnRhdkJudlhaWlJvcHJJR0hJZlZSL1dOb0ZJN3ExV3NkaGZmN1pCUGRWUHg5Q0hZVjhTRTM5Kzk2QWlZRE5tcysya1RqZHFYQlFQdXZ3Y3UyU3gxTUl1WmJSZFNxaG4rdmVJakUxZXZnRjNyNkJqWW5xU0VuN3NLb2QzN2RTbWdUclc1alZIT2ZJRE04cU5VZ0tzRDV0bUVOTUVCa3lRbVF3bFk3MGNUVnFIUVdXekJSK1h5Tzg4SFpQQklIMzBzclVPSFdvRUdEQmcwYU5HalFvRUdEaHRzUkQ2VmdNREVEbTYyN1VqVDg4ZUVGeUw4aS9JblduQUVweTRmTnJxejhOUnN4d0xLb0RQZWIwb1ZveEZ4MHVNcWhWaUJucWNoSFFSblJwNzJJNm9jNS8wd0ttODRUUGIrYysvNzFUcDZiVDBPRXdaZkZGdUZBVG9ZQUUvTEhwU2VWdTJIRGZJa1dqM1MrL2FtbElQUG0zdWY2T1Q2L1hEby9mYUV0Q09mRnh6bnJSQ1djeU9RSXhLZ0Fvb1JRNWZ0bkZ4TTkwY0oxaC9PaGRPVHZlaFVEbkYwaHE0aG9yc011czM1MXpMNHFMK1RldDRvaTNFLzZNM1VIOTg4QmZ4Tmt4cHdtS1d5LzVEd2Y2bTZHUmdxclFKdG90RzBjZEV5NU5SdEI3ckhLVkEwL0xQelB0dHpjNS9YVEh2eDdPNUhDWG5xaVI1cENnVHRGWkw4eHFqSDhoTmVLUEQzTlJndzJFK1AzQTBRMUEvRkZ4QzM2QnRYUnBpT0ZUZWVWRDFJK0dvZmo4TzRmRDd1RXA1YXErejBsVlBPV2I1T1J3cEQ2NnF3aDFKd1Q0WDVFTDdWVDkzZE5CZ1FnREVZOUptWFBQNHBXSGdhTERaNnFIV0pBb0grOXcvbXg5bDJGZ3ZpcGxob3BYTlhSc0FiUm1SdWViVTBMOUlZdHpOa2JDSHlDek9yWFlHVkJyME9BZmptdmN2OE9heWM4ZmNPOTF4enA3N25pVmxYR2dBUUU5TlAzNGZ2MnRZaDJYWFk5Z0s0cXRoeWFqZGlyWFJYOUd0VkFoOFd2ZTRsT1p0MmM1M2Ezb1hra0VwK3pIdkQ3ZnFBUllqL3hzTnd3WDZMUmpZbm1IQ2E2Vk1uN3lNMkV2OG0xblppT2lMd01VSkhkeXJiWHVzRkVjU0d3VEx0VmlWMU1OZXp4SzA4cjN5OHVoT2gwMXAzWkp1eHRJRXF1QWR1NmlzWU9YbnFpNm43dW44MC9EU0w2NXlnNi8rVHdkbGVpQ3psYzd1UXVBa3lJSFhMY2lPRVpRbnprWjZYNGVta2UvTGNqbHB3UUtuYmpRb2plNlVyMDFCSmhESE1oQjJjRkVaVEVZcHkrQVFKTENnWWRacnhFQnhLOXRvWW9vd0NQOFU1WENIRGtWSnBmOUVGT0prWnFHdEZIRzRuOGVNUjB2M2pFWXBQWE9ZdWZwRHB2VDJYQkdsQU5KbmFFdXBnUE5uTW0wSnVvY3gwUXJuWTdwK2d0dG1DZjdCMkhXRy9IUmZBc1ltUVZDVi8veXl0eEZnU2JpV1lORmQ3MzZ4MzRtUmhSQVZDRFNzV1M5eVFTM1ZzZnoyVlVZK1hYYVRMZ3M1cVNpdXVDaUtoMU5OR0xiWlYvajRnai9aVXdhUzJ1SVlOS2hUY2ZQa2JFd2l3MlBYT0RJNFVaWmg1d2ZuOGFoMk5PMVgrM08rY2p0UUtKeHJkMC83bTRpK243d0NHNGcrVHF3bUpOcEwremlKUGg5VFVhS2N5SFJncXJ4S2tzcmxvMnBRdFJrd2p1K3dFSnVLMnFZMmg5NmR2M1hIRk9ubnk5c01ubEZIc3VpRzBaaFlVWlU0MW9vV2lJVXRjNlJFMGpzSEUxaXhRT3d3ajBkdS85blNqam5VeEVOSGFCUERrVDRZL05mSmVqeldWNE1nSmMva2FabWtiVSszZjQ2a3JCUzQrRXRIa1VyaGsrOURvRURlNE1rSnF3U2gyUnlqeDhsWEE4aytqQmY5VDkzWTk3RXJYbURacXoyT0NUOWZOZWJrQWZINDgyd3pVa05jVEVhaWY2ZVEvUjVNNUV2ZXNSclhDUlBHbTROV2hkRSsxcDMrd0VZZVVwcElRalFIMXlDZGJFZ2hHNFRqN2Y2aHlJK1p1UVlKWUhoV1hxdmRwK0dJZ2dlOWpzeXZWVForMkVFMWFwSDJBM3ZpWFJnNDN4M054SmpPc0VnZFIzQjljTFVDbm5vNW8zbm5kNWNmQ2FlaksyUjEwVVZLZnZ3Lzc3YVMrODVvbXJuZmRQUGp6UmNraUU1S0ZwcEhNaDBzOExBYkVjTHVXaEs0TEJxTWZubkY2QXoxcnBiMFlHd0xwbzhYR05GSzRzVE81Q3RQWU0wWmZiSy81WUl4c1IvVUhPcFBDQUJDUnBLMC9mR2xKNGZFdWkrNU9GQ3F3d1gvbUNPQjk3cjZBQUw0V1o5MkovbnJZTjMyOTVsR2p4Q2VIdzRqYlJSUC90aDdaS0tSdTFtNEVBRTlIWC9VQVdUTjhuWFpDK0dXZ2ZRL1JTVzJWU09MazYwYy8zSUxtZWRWRCtmbTJpMWJkMWkzSDJSdVZmaDBGbStHdFc5d09Sd2ZiTkoxb1FQWmhDTkdvZWxITGxoVjVITk9OZTdNdGo1cnRuT2RZbzNEbFdEaktEakQzakdGU2JYQjB4ZW5rUVlJSnliZTFab25mV3UvZTdRV2FpWmFOQXhFeVZFQStOYUVnMHJqbmV2NXMxVkZkRHhaRlZoTGdseEFmZnMzOXIrSEdrOE1WY25QbDk0cEFqTGVRTm8zK3NHZEdCYS9KN2g0NVF5T2dZZytMaktzZjlmdHhEOUVSem9vOTZJRmFTSW9aZlhva2NQaUVVK2ZON0c1REw1cGM2eDVYM0pjTnFRYW1nd2tlWlRiMW9RYXJRVVZlVXI5NWJIMThNRC82RHdlaXNzL1g5N3RLUHplN0hrRjJNR013cThYNGN6NUNlYjlNbUd2K0tDemJkWThGWEhFeUgwT3pIM1pnL0pJWGh5VVF2dENFNmxpWE1nZWNmeFplbklLZTJkb1hVc1lqeko2eVN2OCsrcTlMNSs0aUdPT1BGKzNyREdqZUhGRDU2M1hOaU1yNnFXUTFuY2pkQ0k0VTlqSXM1V0ZoVmNaS3ozQUtldHMyWkZQNjZINGlCbmpQSzd4ZkR1TU13WDZMM3V1RlF6QzNCNGJTQWR6QkdCeEpONmd5aU5iMEFWZEVYbG5NVjJQUUNvblkveS84ZGs0Rm9XaDhROVcrc0lWcW5NRjFaU3NYMWNGTnNjSFdEaWRyK2hJT3pSUlJSejdvNEJPSkN1RGFjVWlzT3p4ZmFvbnA1NEJwUlNnU0lyN2dRQkFYL0c0ajM3Q3RSUXRxdUZraXZhN2VwQW5EaUtnUTZvVDdDMjl2WGd2cHRzc0xVN2FVblFCdy8zaHdCRUZzZU5meUkrc2JoY1JjZUsvOEFCZzBWeC9aTE9QaEhOU0w2ODZEblZDc3NPTllSZ3JZMzF4SzkxUVhyNGJsL2hVTXhKM1dXYi9OeGhSOTI0MHNORmh4RG9EeXVPY2hwVjRnT2xDZXJDOG84Nnp2KzcwbWlNU2xFNDFzUVRWSTV5WjZJcUZWTm9sZmJxMTlEM2daODVtSlN1R21rdkdxQktUeVlra01LQTJhVlQwbDFOWjlvM0dLaXFiMklmaDJNbGtzNVl0Z1RMWWRFOEtjZmtJQnJrcCtZeFZRRDZTVUhNUWxsc2VFOGVMZ3BpcElmYkpUL1hRMlZBMzVCeWRzQUpTdi9yTExZY0YzMnJDY3NlUEt4NEpneitTdUhlNUpBNEVpcGoyNFZPc1JBOVNTM0IraDFlRy82elpMMnlHc1NnYjN1Y0JWNlRYSjRyU1BpaDdQWmFPUGVmQjZGYXpuMGorZTZ5aXFLR2Z2ZE94L1o4T2VuV2hGdHZvRHVLaW04MXczWHNSeGhMd2V6a2VqTGJWQjdlUm9kWTRoZTdZQTRuaytvbGxyaG5Sb1hnc0xKaVV4OEhtSkYzOTRycmx1akdXeDJvbC8yRW4zWUhaMXBiN3RKdm9yUnBRN1d3MFB6WGE5VFh5K2NvVW80bGtIVVB3RkNHcVZpOHNWYzRkblZveTdJL25VeWhlR3VzVGovTkVMNDlzTzQ1a1R4b1JnZ3g5UzNveHJqV3E0YkRQVjZZaGpYblRiL0tOWkRmQWpSODIwUXMwcWRPV1lqaERTOUhFSWF2Zy94ajd1SlFzd2dJei9waWR4TGZEMnlQWWI1LzE3STRZaTlxQURrclF3cEVjaEwrOFlMSHlPcjBEays5Q1QrT1lvY21xRkJkUkRVUk1qQms4S3cxL0x2UTRSemJuQ1MrL3NrRVdJN2J3TlJYaWtVdEdPYklDL2hxMFVISmhLOTBSRmN6aHRyaUFZbDRmdWFnZGhuV1RkRXpRQndBVjNxUVBReFpaMzgyUnRUelZtOTdBcVBMWVNZNjI1SDgwZ1VWdFNBbjArcWdjbEF0R3VjOG4xWUxtQzFFN1grMGIzSHY5MmdrY0llQUZOTzJ1MUVHOC9qcXlxaXh3eDE5ek1aNERPejZuVEZETVNaMnV6am5uaVBWcDBtK25TTHNDSVhINElGNSt0RjlQUlNvbk01UkRPR2dCaDRlaWs4aElua1czS2pBMEZnTktxQlEvSGRiakR5bjNWQU9rRXdHM0hJdG8wbWF1V29FSGFQUmZYb3B6MDR5T05DUUV5ZmQ3U1pmZFREK1hHNngrSkFpQTNHd1c2ejQ4QmRlZ0xWeUgxWGNUajRtYURnQ0REaDhMRFo4VytUU0tLdnRrR3BOL3Z3N1dGaUx0WFNyZGNSUGRNYXdleS9DbFZtcTUzb2p3TkVyN1JIUzlEeVV3aE1aZzFGc0d3eUlOZ2VPLy9XVHBtOTAvRk9WeVFnY3ZEUzQvTlkvWkE4NlhmbUJsUThhc0dTWjZhQTJuU2VhTVFjS0l1a1NMK0x1VVFmUy9penY5NEpnZXZQRXEyZlgvWlYvM3lJc0U1SE5CUzIwQ25oczk3eVBtcGl6elZYZUw0TjEwcW9oTDd4emtFNkh5Y3lpVWJPYzc2OXk2L3ExdER2OTByZm5wb21QNVMwU1FUYWRJZlByaHg3aTBQcDZPWVludXg4YlZSR3krSFVMVWpZM3VtS1FKK3BDSFNPTTMzeU9wQWFmTXlSOGFmN1ppZFJYQ2dVTDVkeWlYNlRVWlZvcUJ4TWFDOWNMeU1hNG90aC96V2lSeGNTTmE0QllwamY5bXZRSWJIYmZVVWRLZHdzRXUyVG04NHIrL1Jmek9VNmoyNFdySGI1OWR1cUp0RzMvZVYvZDNBU0N2ZXBLcnNhYmhYR05rRWNOL2NJMGZlN2lQNGFodGh2N0FMNTJRODk2b0ZvY0Jlc0xaaWY3UDk5U0prVTlqRTZEKy81ZVEvUjA2MFE2L0wzcGNJeUlhRXo4NEQ3cXVjVkQ3cDNmM2R3clFENzJhRnJSTzFpb0xoYmVvTG9laUZSc0ErbjRvdXBocmlaZ2NVU0Q4eDE3b2hJSGV1NkRicG5QWHhtVWppV1FmVDRJdW1mNlhWY01iQlpKQWk0NHlxSWdocCtybHU0aVpDTFRGRG9SaVFpbW5jRVlodXpFZWZXNENRVUw0NWM1ODZyTWh2T29kZ2crTHYrZFVqNnZNb3Y5YXlkbHdiUDQ5K1RXTE1OYThDZjllbWwyQyttOVhFUXNPR0lKU1owUU56Ny9TNFVzaTduU1o4MzRYNklPWlBDMEFrMWVhMXpQUDd4WnNRcHd4b1EvVG1NNk0wMXFVT3VYZ0FBSUFCSlJFRlVYTDdzQ2lrUlJPOTJGZWJWZFlPSkpuWGl2amZxa1VOTGtjSUJKcHlYYWxCZFlkN04zcXZDdkxHb2pDT0ZIMitPUGVhN25jN2tMNXQ1SStZbjRoeFdtb0VLZzlPNjFDRjZyalh2YjFxSTN1WlpXZmFKSTNxck04ajdqemJoUEoxL0ZBVDVtNTJKT3RjR0tSOGZpbldkVnlxMGpKQ0RYb2UxUDIyYjZ4Z2pNUlM1c3B4L2NNOTY2R2FUdzRsTTk0dlZ3VDZ3V1JEY1pzYS8xWDJGdHBGRUZSOEM1dzd1YTZoZUxQVGRUdmVJZEl0TjJBWEZSMHdRUkZKL0hRS1BVd256OUtvY05GSzRBbWdaUlJUdWp5cFNmcWwwMWNyZlJKU2Z6LzNmVlZCcU5tSWpjTFhoN3JoVWVZRkNBMGVMbFZ4Vld3MzhUZkRpSTBLUS91Rkc1eGFBKzVPaDFOTHAwQUt6MjVGOHY3Q2M2S2Q3MEhMKytDTHA2bmwwSUJLK2V4MmV1Mit1QlpreEtCRlYyaDhIb2ExazFnRWNxdXp3WUtSc1VSbEk2dFEwSkczczU1MXFRMEZZYWtYN0RTTWErSnV6anFBSXZwS0hvUUZYOC9GNVNIa1MvYmdiNVBGM0EvRHZzOHRROFhxbUZjaUZPWWVKdnRraHI2VG9HaXZ0Q3lXR21nMDZ4RWNkR1VXRXFadHEwRGdjOTUyNFdoaTArRGdPTEw1U2IrRnhIUFROSTBFS2Q0c0ZxZE5yQmxHOUVBUlQ5VUlxMW42b1FSbmVSdmhBaWxYc2F2RkFJK3hSZlB3NURPdFJEbXpwVE8zdHJOd2MyZ0RFeVFOenVkc0t5NlJia2d2TG9OS1grcGs0WUo3U2hhaTdoQTg1SDNvZFVlMGdrQXR5Mkh3ZTEvYTByZElUZWwvdjZMNzl4TEtUemdGYjNXQ3V4VlVLVW9NdTNmRW1WNHUyMGNvS1dRWlhBeUJHemtQQzgrOW81ZnVaRFBnY05qN2kvRE9XSEJBUlBiRVlRMFU5M1hKWVdJWUJtRFB2aGRxTm5WRXNPVCtSNlV4K0svSHRiNjBqK21Nb1VjaE5ESmcxQU4vc3hKeUJRRytpN3djUWZidVQrenhaNFpiaGVvR3dsZExIS0x3R1EzM1E4azJFNURqVUIwVWhxeDBLckFkVDhMTU9NY3JEWi9oMlZKNUNtMmk4eHJyQmVHNXMvMktKcG83a0ZZK0pDc09Gd255UkVQOXhzSHdLckp1RllRMFFQeDNMUUpkSHFSVitpMS8zUjVmV0U0dWxpV0cxSHBoaVRPMkZZaGhmVkJGZzR2YVpSZzdMSHZiOTZTeVFMcysza1g2OEdVT0UzODg3S2t4S3EvdTVid05VWHNzSk5UaVJDZXNuSWxnL0hibU9XTTdIaVBlN3VoL1JJd3VGWjFxb0Q0cU94ek9sQzc4K1hrUzdMMHUzYzd2Q3NBYk9NUWpENENTczAwbnJjSzYwcTRXaW5wb2lhVnEyZkRHbHZGZ3lrdHRIaUlSN3pEU0hzbnV3NHd3VEY3SEU5OU5RZFRHNk1kSDlEWjBIelprTVJML3ZoNDFWYmdtR29UL2VESVdodnZIUzNaWDk0dUZERzJTR2F2N2JuZHpQV0NjQkV5Rjh0QWx4NDR0dGlYNFlCSUwxbDcxQ2F5c2w5SnNsYjZmNGJYLzV3azEwSVBaRnRYQTNSbTRmZ3p6eHZRM1NaeEhMeDhWaXNlZmJJRDVUbXJHejhCaVV4eVlEWXNxejJjSllldlVaM0M3dU9ONTZFYXJ1VjlweC9yU1pSWWo1M05uSHJoZEF0YTJFWUxQeXo1OXJqY0tCbEdqUFpFQW5tN3VrOEJzeW5ydEU3b3R1UEEwbDJ3c3BxQmtJeUdDejR3eVdRdk5Ja01LYno5ODZtNnliRFkwVXJnQlNJcUJZeUN2bHZPc1NROUY2VUd4QnEwaWRJS0t0amhiWFdtNXNwSzd1eDZZcVZnWlN3dkg4SzdJSThrdEJtUHFaaU41SkZaS2VMYUl3ZEt4eE9BalZOOWNLamNTUFo2SmxZMm92RUJTai84R21uUkNLWktkekhRVE5kanZJeGU5MmNvbjc3TU5Rai9Tc1N6U21DUTdSWjFzVHpUNkVoWjlmQ2dKSzNPNWR3dy9QYVVBQ2dzTVhWM0FINi9VQ0pFdkRHdUI1TkkzQXhuc2tBMzlYVGpIbjV3VVM3YUVVRU45dnJPR3FybXZQSXJFWjBRaHFpTSsyU0h0ajlvbnozS0M1NnI3d2ZsTUQ4YUE1T2V5N3lnVVduV3REWVY1UWh2OFRDZC9uWWd2UjBMKzUxdkxMZVFod0htdU9DbVdaRGUrMWhzcEZzVVZvMytJT3V0ZDFWclA0R0tFa2txdVVCM3BqdU9UNk5PbEFSVnlCOWdRMm5uUDJUV3NhaVVMZXJJTkVCU3FEVkxZSGJMMElJaUNQOTN1K1hyaCtUMlJpTFk5dEl2ODRIL2ZFdi8rZVJNTEtMM3gwcWcxcmxUZldTSHZMMVFvayttczRsQ2gvS3ZoUmVoS3ZyU0U2SjlIaXpQenAvdk12VkJ4aU5BN25QTjJMTGZEUVZNTFFCcmlldnR1cGZMK3IrVnlnN09tV3c2djVJRDM0cjdkYkxENXJxZVRLYnBjbllYSkxZSHNoOWQ1b3FGeGN6Y2NYSzd6dnVzeXRNNXZkUFd1aXNVMjRvamI3bnJXWlRseU5sdnEvRDZPb0s0Y2ZCN2tlT2xnZXNIWmxwc1NjMUJtM3Y3OEIvK3AxYUNtV2dwSTZjMlFqL083c3d4aHd5d2JrbUF3WXVOT1BwOEptU1RtLzBPZHBRazBLb3hzaklUNXpnK2laWmR6N3UvTXkxSFR2ZGdOUitkSUtlWXNHVHlERUI1OERFZGVlemI1ZmRKd2pRZDVlNzdyYjdyem9lZmFQeDFkVlI3MFFLUForM1l2cmdVOWtQOThHOWkxL0hzUUFPaUtjL2Z4WWR0OVZic0NvTytoU1IzZ2RmOUNkaXoyS0xDRGJaaDhHOFJ4a1JoR0ZrYkZtSXdndGNSRnl6Um5ud2RjTFJoQ0Z1bEhjKzJZSEZHVmk3TGtpbkNQaTZ3V2JKeUxFRC9ja3dsSkU3RDBhNFUvMGNydUtkV3RxcUh4Y3pBVlpXR3hCcmttRWpwVHNZaERBR1lVYzZmanJYc1FoSXhzaFB1RjcrRWI0d3k2aVZVM3NIeE5YTytlRThhSENJZ01ScnZVajErRTlQQ0FCMS85TEs5enpZWTBPaE1yL2k2MjRYbDNoYUFhNk90WGd3eDZ1YlZuRTJIb0J4YlVMdVRpTHhHdUR4Vjlsb3ZQMW1XWFlWMEo5bkxzbjRrT0Y1N0hWaHNlSmQ2aUx6K1hnczdMWU9FSTRPaERkQnUxanNJLzRlZUZ6VzNBTXNmREFSRmh0RnBiaFBUbVppY2U1a29jQmZjY3luQXRTY21JRmQ3SGlsTFM5M1BiSHkvZDRYKy9BUEJBK1d0YUU3L1Y3RzV5SjdOaGc1ZmxOVlJFUi9sekhaeTJlOE0xa1FGSG53RlgxYXZzN0ZSb3ByQUtmYnBaT0FuL2E0enpGdHN6R1ZYdXRkbXdnekp4Y2FjS291MUJiQ1N3UFVpTFFXbGxSVDlFUE5qb0hOUGNrSW9teDJIQ1lmYjFEV3ZHODRSelVqQkgrSUdNV1BjQ3BBNjdtb3hxNitMajAxRWliSFI1TUswNGpnSHlzbWNNN01oRnR6MkpDV0Vkbzg0a0xBYUU4Ylp2d3RjL1lqd1BnNVhhNER2SkxFZVN0VWhnc01yb3hDRmdmSTk3THFWdUVTVXB1Q2Q2Zk5XY3dGT2VkcmpoQXhLK25xZ3lhVXdLck5JZjc0NzBtd25zMGZaL3o2K0Y3amE0OUMyWFhrQ1JjQTVQV3lnL3cwK0FaYkVnak91R201eElmYTg0Z2tSSGpYSTY4bWlYWURGSjR6eFhuaWJkUzhETkpWM3I5dkJEc1NmMU1YQlJaYzlaNXNOdjRsaUNGZjkwcnI0NlFRNTg0clA4UmN6a1ZHaHZvZEN3RHlvSk1pU25Oa2Y1SUFCWWZKenFSaFJZa01iWmVBTW54ZWtlY0YrTDk2YmsyYUY4KzRPWUUzb3JnWERZU0RQNnd0V01aS01JUjRmbSsxRTdZb1pDYUptelRaWHM4RVFpRG85ZWRBK1IydGZDWnpqbnNyTUFOOGNFK3ljNFFSZ3A3dXVXUXlObi9zVThjOWk4cFVpK25CT3JNL0ZJODFxN0x3blpBalJDK3RlZ2FpL09FWDNnSjhIYXY0UGpkTG56KzNrYWlmKzVIbk1jUzA2LzY0Wno2YmlldWdmcGh3bUUzREhwZDVaRENqeXpFdjFLRDVnWW5ZWTNKRGFTUnM0OEk5OE1hS25UNG8rKy9pdTRJSXJTeEhrd25XczViYzdIQmlIUG5INVhlMHp3Tmt3SGVzUDNpb2V3YXY4UjVEMTl4R21UaDVNNVEvbisyVlhySVQ5TUlkSWpJSWFzSThhY1N6dVdnR0U2RTRzRkxiYm52aWJpT3JCV24zTDhHWmg0Zyt0OHU3dnZFTU94OWZMc1RQeE1TOXAyWFVPQjh2V1BsVFZEdlVvY2pkWUxNK0x1dnRzZTE4dGdpb3JreWRqcEV3bXV0eTNTT0xQLzNKQWlVOG1EYlJhNG80YVZIQVk4VlUxZWNJckxVaFUxSFZoRUVDbE8zb0pCSGhPTHQxWHpuT0VScW9LdVBGMnhVNUZSa2ZQdzBTTDVRZUQ1SFdEQVBNbk9rOE1oRytDei91OTFaVVowWWluL0Z4SmVHcW9XZjl1QzY2bFVQdGpLakd4TjkzaHY3MU16OW5CRElxTWRlRVJ1RXZhdGhEVmdUemo0TUl0TmlRNEY3MDNrVStOeUpJdzZsZzFzWTNSajJXZHZkRkhSNUczQ09LZGt1aUtIVzVxODhib0EyTzRqWkY5dmlQYnRSSkJ5Qzl2K2tzQnNGazJkYVlkK3drN1BReXFCRFByN29PSXA3Q2FFUU9JWDY0UDdITW9obTdNTm5rbDdBN2NWZjd5RHFXSnVvYXgzc2k4MGp1Y2ZjZTFWb2NaTmZpcHhrem1IWFoyYnRJSWpKOGlweENEWURleStQWlhEZDJneXNLSGJrdW5NSHI1U2RaR1Vpekpkby9najVuMmNXRWczK1Mva3g1RWhzdlE3djk2VllXRkRkemRCSVlSVVF0NktKSzhwOG5MbEIxT0lIeCtaakYyNklwZGJLVWZkdXZZaS9LWWVmOStKTExWNWNVZkhuUkNTZGZDODVBZSthNWFkY0QyZmlrMHkvN01YN3QvMmlleFBiVTlNY0hwa3g4aFYzT3hHOXRocUpoOVJqWDh4MWY2UFljQTVCM2R3anlwV243WmR3bURlcUlRenExNXhWL2t6Rk9IMUQrZjd1RmlPVTJqVXlpNlQvMXV6REhBbWtGdi9kN2xwTnFNRnpXT3BJN0VjMUluclN6Y214ZVNYQ3hGY3RXTkZIN0lIVkpBTEJySGhkMWd4QWtVWUtFZjd5UDNNRjV1V25SZ0V2eHBZTGVKNVR1a0NOUUFUbEFSR0NxZHdTNlhYZXNBWm5TeUFtcVJuS2JQQTBtejRZWHJyODlkQ3VGZ0xPcjNlb0gvNlUrckM2KzdGQmMzeWN2Z0ZWd05WODdMKyt2TStNZGI4d1ROc21USVR6U2tES3NOOW5pQTBpK3ZrZW9yVm5pTjVZNnh5UUI1bTVZU29NMWJ5SmZoZ0k4dTJwSmVxQ2YzZGFEcHRIQ2dldi9uc1N5Zi80bGxDRTdyd3NQN1R3KzUzd1VSL2pVSVpuRkJLMXJTVWNSTGpvT01pQWV4SkJMUEtSNUdqaDcxUmJxRllnSXNvcEZyNFBHdHhEaUE5VWxpdFBDd3U3UVdZaGllaG5FdHJHbUVSREpBdkw4TlVtR3RkNGdjTzZKaWtNQmRpMzF5UEpTd25IdFMwZW5zc2U4MVlRT3N6RFZBcHlWbFJQdDBMUm5aRjJaMjV3ZGpZdnRjUC8rZVJZMjJpUXdqZWpyYkpoRFJEQ2NTRlFWTDZ4aG51ZW94dWppRE54TmZhY1pTZWgwdnF3QjlwaCs4WmhIZk10UE81SlFzRkxpcXcxNnBFQXV5S0ZLeE1XbTFEVlBpQ0JxSFUwMGNBL3VOdWlBdUFKZXY4YzdEL3VEQ1IxRjJHK1VBWHJDQVhoSURPK3p5OUY4VkN1QU1IUUowNllqSGVMaGVxc2JqQlhXSFVIYkUzVkQ4TlpZdFFMQ2RVdnRxTDc1SzB1SU9rVzgxUzZZNXVBQUhibC84bVFXK3E2MWJ1OENESmpEYTA0SlcyeDhmL25sYVlVcnBJdzZqRU04YjVrRU1BUC9vUGk0K2pHNkJicVZRL3EzWCtPNGpxOUx4bDc3SGU3Y0YzMmlZTnc2SWVCM0Z5SzBmK1V2N2hqc2FHUStkdSs4aEd4dHdMdmRzV1hITDdhamc2L2Q3b2lCMmRuRW9zNzNTbTQvZWRmb21ISitDeGVXY25kM2lZYWF0K1RtWGdQZzgzNEhGZWVRa3kvOHhJblp2cDFNUFlmUmdvWFd5QU9Zd0t4T2tGY2pNQUVGS0UreUhXSThKalZ2TG52bGJENE9EaUV4RkRFL3A0Y1pzMkhuT3E2cW9GNU1zODU3THhmZG5SMEtidkNwNXU1V1ZQUmdWeEhWYkVGNitiNU5vZ25wTHEyN3hab3BIQWxRVTNMLzkwSXE3MThMV08vdUVGcVM4SFY4TDl6SGc3OHp1ZW9EOVR6Uys4ZXZ4b05WUVBiTHdsVjIycWcxTVpZdTVxMFgvV0NZN2krUzYzQ3RyY2FmdkQ5WEg3S3VjaDJLb3Z6TU9UanAwRllWKzlJVENSWE0yZ253S0Z3NXJlRnkySGhNYUZxblNuN1ArK040SDcyWVZpa25NckN6N3dOOEJuYmZFRzVnNENQL3ZIY1FETWlFRmxNb2N2d2VIT1FXVmxGd3R1SlFIUklCWXFmYmxaMy9yQjJaejdTQ3poeWExeHo0WVRxbzllRjdZNHZ0b1dmSkVQcVdSUWZ4ZVRZMld3UXpHTlNRSzY5dDhINTd6N2VIS1M1eFliaXdWZjlvSmFZdTBXOUdzU2Rsc1BNSXM3V2FVd1R6cjVvejJXb3ZuL2JKNitFV1hxU0s2NHcvRFlFejl0c0JIRysrekt1MWNlYU83ZDdzc0cwZzVLY1A2Y3pOelJTdUx6UUVZZ2dJbmo1TjZxQklrVnNNRWcwZmtFKzJBeTdLRmRneFBFOWlWamowL2ZCZnVxc28rdG5iRk5jU3l3QjVNTkxmM1BVTkdHKzJIdVorbEd2azkvamZDUWkvbFkxb2NEMWhJOHdHNnpsQ1ZqdFNOS0dOY0QzdnpyOE5mbExKaW9BcERIZlkzYnZWWkFyYjNVQmVmMzlBQXg5NUJmYjBndWtDNXpmOWhjV3dtNFZGdk84YUwzMHVJNzVsZ2ZzUGY1dENQZCt6TnhQOUQrWlFsWkZNUGNJdmhxSEUvMXlEODYzYWR2d00xOHYxd1JIaktqdzFhV084ckJiSWx5bkZwdnlOWmxWakwwMHYxUklwTzI1Z3V0R1I5SjJEdTdnL21SOFZRYXlpNG1lV29yaTA2Tk5pWDdkSnp3UERMY0pXWE8zd21KRDRlK2pUVnhjRkIySU9DNjdHRFpsYzQ5Z1ArNVVteFBOTUN1SlpTZngxU2FhNnlMMWhOcS9QTlNEdXlScmtGbDV3Q29mckVOTENrcFdZRVI0anlldWduM2FSejJJSHBvUEFzL0xJUDE4WTRQeE85VmtGTTk3THFQd2J6WnlSZU4rOFRqRFdiZlgreHNSdzdGOWkrL0RIK21QejBySkRtUExCV0U4VUw4Nk9tOHppMkJaNFE3ME9wenZrOVlwRDNLdkNOaDVGeGxBbENCU0pyUEJjMUtkTmVKOS9XWmg4d1huN3VsUVgzV2s4S1U4VHZFcy9pem1Ia0hSOE1rVzZHSytXems4alJUV29FR0RocnNNcDdLazFTbmxnVkdQQ2puZnI5cWdROEM4K2d5U3R1dUZRbisrRVEzeGUxTGV4amE3dEwyRDFZNGswVjNyQjRaQU13TG1SNXZKMzRmNWRLNCs0Mnhsc3VFY2d2am5XaU9BYkZXVFU1T1dXSWxxQmhKTmFBOWxnWnJuT0xrTHVrbjRpVzlubVFHanI3UjN2dTIxMVVKU2VObEpETHhRNjZXNTY3Snk0UFBQVVdIRm5Lbno5bDFGTVA3amJxRUtWbXE0RThOL3R5T0lISndFSlIrL2M2WFVpcCtOU2NIZi9HOC90Tys5dHg0RGpkVENuWmJEdEd6dU9kekhHKzZ6L1JMUk85MklIbTdxK3U5OXptdFBIK1B3MTJzU2dlSUZBMS9keDlDckhud3dYMTZoRlFNOUJhTWVpcU4ydFRDODUxb0I5cU5CaWZqNWdXdG9CLzloSUN4T0x1WVNEWnZOL2I3WlNMVHFJV0hoeTljTEh1cGxObHpiVDdhQUV2bHpoNjFDL1RCMElIMndFU3BXdTUxVDgrc2N6Nmt5Q1oxUUh6ekh4U09SNk13NWpHUnAzR0o1WDhnQUU5YldqU0x1TlU3dWpMa0l1eTY1SnV0Y1llYTk2Z2JqcWtIUEdVajB6dWVnY09ocVlqc2ZHWVVZNnR1MUR0Ri8yZ2pWb3BXRjdyRkU3V0s0WWxONVliTmo4QnhUcnc5UHhtZjJQcStZeHZ4bXY5N0JuUUZTSHZDZVJPODQvT3R2SW1wZkM4bDVEVCtvc3BWZ0VGVUpKcThqSWdYQkJCdjZPUE1BWHA4UzN1c21mVjBjdUlZMVhSRjEzY1p6V004YjBsemZkMUxuOGhGNkI2NkJKQi9mRXZISkYxdTVuM2xwcEhDVngrZGJVWUI0VFRTa2ErMVk2ZnVQa1pnNzhmbFdvVFhNclVBMVJ3Rks3ZkRpY0Q5MGtLaUIwbndhSlNzd2hrdDVpQjlmYlE5aHhOd2pLTkRhN001Q2xaZmFLZythVzNVRzUwR1hPaUJ1QTczeC96OFBDY24wSG5YbEI0V0crWEp6QzZUdzZFTHByc0VuRmlQdU5PaTRRZXh5S0xiZ3RVbDVJek1FK2JnL2tGUUt6Slp0U2hmNSszem9JUi9rcW94aUMyS29oNXBBN2UzdW9MNDdCUm9wckVHREJnMGF5ZzFmTHlnbjMrVXBlSWMxUU1zb3E4WmZ5MGNsbWdqRXhMMzFRVXJ1dTRrK3VlRithQkViT1UvK1BzKzNnZXBPYmxyeXA1dmhIZlp0ZjZnVitJcUFqemNSelJvS1VsSnFxclFVNWh5RzkyVkZFR1FHUWNVUXliTjR5Q3Zsa3VhRVVBU1pZdFFMQm9sMjVnYUNJYjRsQkQvb1ptcThhZHU0ejVMLzh5QXpwMjRydGpnWEhTYXRSUksvbVVlYW1JMGcwRlBUUU5ZUFRFVFEvZkpLK1JidXltNDVuTG9GMThHVlBHay95VGJSVUhuZmtQQ1ExbkJyb05jUkdRMGcwMWlTK2RrV0ZHM3lTL0UxdGdtU3FIR0xpVWkwNW9vdHpvUFM3a3ZtaHFGdXZvQms5S01lSU4vbUhjV2NnaE9aS0d4OTJnc3FzWkZ6VWJ4aWhGNWxLSVh2clU4MHFqRzZNNG90U0VMUDVZRFVkZ2VIMDJFVEZleEQ5UHkvRlNlRWliQ093OXdZenFXRVlndlJxeXZSMFZKZWIrWjFEdnN3VDR0K2pIb28wVnZWUk9HQUNHcXd0R3dvYVZucnY3dktNSk1CdjdPRnQwZDJpRUhSakYvZ1lzTnlkbDZxdklIVGZQZ1l1ZUYzSFdKQXpyeXdIRVV0VndNR0J5VElFdzRqR3FLUU5tbHQrWlRxbjJ4R29VYU10V2Z4NVM3ME9oUVNpRGh5WDIycnQwR0h3c0NsUEZoS01ReE9VbFpWcHFaaGFPV29Sb2hQbUxWRmVWcmtOZHg4ekQ4cVhLOThHUFZFWC9WRkFYMnZUS3hibVFNeCtZand4MXBzRXVIc0hac1FpajFTYldHcHN1YlR5R0gyWVp6RlRDRnFOZ3JYQll0Tnh5MEdtU2RIcHFZWGNFUGVVOU1RNTluc3pnT2M1eDV4VnVaMnFRUHkvOFVWT0R2RmFCK0RBcXNySCtCV05TRjhVTUtFVmZKMmN3eHRvL0ZWVVRCTHVFY1dPcytSYWh1Tk9FZHE4SFJjQ0dKc0tlaDFJTnhMTE80TitGV0RtZ0c0WHZsd1p5Q29FdjQ0aU5oT1NlQnlwME1qaFRWbzBLRGhMc0hNZTh2bjR5ZEdyOTg1NHRUWHkxa1p5eXJoekUvNGZBNWE2SWlndFBVekVYMjVUZnF4ZmIyazI3TjhqRWdBcFg3bXFtWFpaTURyWHU5QzljT0c2T1hKS0NieVNvaysyRUQwUlI5bm42OVRXU0NJaHRhSDR0VVY0YTBqSWsvWUJkWVBrdzh5OTEzRk1DQWlrSzdkWllpZkJjZGc2L0JwTDJlN0F6NVlLN09ySWFSbmJuRHFXWVppQzhoZUloQUw0MXZDTHkyOUFKUGJ1OVFCc2ZiaUNtVlBUMCszSElxeDZqUjhrRWMxQmpIQXY3WU5PclQ2bnJuaCtsclNjUE5RYWtVaXBTTk9tVmhzNGE1VGc0NnphaEVyRjhXdzJwSFFqRzZNWkg1MENtNVBUY09Bcy8wT2RWL0xta1NQTFVSUytkL3RHUFE2ckFFSUhwUEthNjA4ZUx3NUVyU1RtU2hRSE05RUVqWnByZk45bWFMMCsxM09SWnFjWWhDdXp5MERTY0JJWWY1RWRpSzhiOEdpd2hOckhZMnB4cTJQM0JMWHlrNTM0WW1Fc2pLNlFPTkNpSDRjQkNJejA1RkFEdndEaW1zaUtNbUtMT3FITVRHWWpVUlJnY0pocWhIK1VNYUpieU5DOFN1UzE1NTlOZDl6SFVCOERHMkE2enlqRUlYUTZFQ1FQWlBYT2Z0eGk2R2tabXNUamZleXZOWWx1U1h5NnNidkJzRHptdzh2QTY3WkxxS09uQmVXbzB2RTI0RFhsVmRhdnRrRElUNGdkZmtXU1h1dXdHT2V3ZGVMR3pUSDhNVldERUNjMkFHRTA5bHM5ZWVWaGx1TGN6bjRhbFdUcUg4QzBWczhRUUJiRzVsRjB0N1VCV1hxMWJudUlpNEVCRERiTjk1MkVIalhDNFh4RXhHNmx6SUtsUzNpYmpYNGxnRjgrd2NpYmtDZW1qWDcvUzZpUDRaaW5iZXJSVFIxczNQK3dvOGRpSEFtRG0yQWJvQk41NlU3N0ZnUlIrM25PV3FlY3plaXlVQzBRR0dZR2grcGFaeU5qeGh5K1lzVTZsZkg2eGRmRTBSYzE4KzViT2RCYzByN2ZxdWE4R21ldGsxK0FIbDVJZFUxU1NROTZOdGQ1Slhlbk9GK1ZSa2FLWHdib2swMEJvT01YK0tzYU90Wmo2aGJIYUlQTjZuZm5LSUNzQUZtaVJhVlFZZEJPTmNMY0hpNWcraEFQRjVoT1FLck94VVIvcWh5N2I5V3RROWZLWmlObktwUENxd3lXRmgyODROWWZ4TXFrbktKUlpqdjNWMzU0K1BIM1JpaXdNZUFCS0xrR2xDNk1neE9RalgyazgzU2o4TUNwbEFmQkVQaTY4TFg0UW5Jcm9VVG1Yak1QbkZFZ3gyazZkRU1ra1Iwb0hCcU9SOVJBZkkvVTBLcm1naGlYQkcxL2lic2RVckpQS3RLSjRZU0pWY1hEb0Q3WVJlSTE5aGc1YitsMStITGs2MmhEeS9ndkU2SmtBU0l2ZFVPcHFPdG1vOWZCM1AvbDdJNzRPT25RZmlzWDE2cGZEODVOSThrZXFvVmt2WDBBcEFvQmgzZTh3bXJpTDRmQ0JYSGdXdnllNDJuV3c2bDhOY2hXRkNJVmQrUE5FT2dQSDdKN1RQTTVXN0JrcEZvWjNlRjdZOHIvL3k3blZ4eGFQRUpqaFFtd3JVWDRnT2lkZjVScmswMExadG8wVEdpY1MzUU5jRnNWVW84ckpJaHdqbzVjQTFGbFRZT3BaRE5qaVN4Ynp6UkkwM2hlMnl4Y1lyU0E5ZGdMU01Gc1dvc3hJZm85M3VGdDNXTHhaY1kvQVJ0NVdtaTE5ZVU3elhkYkhnWnBNbEtQeE5zUUZ6aFFnN1VVMXZPd3h2OHBiWWNJVXlFd2xxT216WkhaaVBPaEo1MThWNGI5U2pDTVdMODg5NzRsNm5QaXl4b2hlWmp3ZEdLZDU2SUVXQ0NuYzdjSTV6SDlwUlVLSWVUd2xBOFU0SlNFYVp1c1B3QTFURk5pQjVNa2Y1WjM1bk8rWW9ZdisyRENwNlAvN1RHNXlRZWlDeFdXMys5bmVzU1lYdUJITXFzM0djeTl6N25uNS9QRVE2MkN6STdrOElXRzk3VEdVTmdlek54ZGVWMkcyandQR29GWXUyK0pkRWx4aCsweU1mc3cvSXhka1dnMXlGVzh6Y2hqbHA5QnAxNXV5N2pyR3BRSFgrNzJBSjdtZ2JWY1lZc2VJRG9mN3NnRWtoTjR6b2VxaHI4VFVKdW9YWTF4R05YVk5qRnBHVVR6VGtDWmY3cEd5amlLa0ZIR0hTYUVJcTRWODV5TGNRSHowR3R2VjI0djdPTkJMOUxUd20vNzBmM1pVVTlxSDJNS0c3dmxJa055Z3RXakV1dEJPRUVmMWdjSDJyaStvOTdjcDlmRmIyMGJ6azBVcmdTNGVzRmdxT2lzTm1GMWY5QWI2ZzJwRGFRb2ZWQm5MaFRLZnFpRHdiamlBK242bjRJY2lhdkV3NFljZ1dqSG9venF3MERQenlGNkVBUUNYelNzVVVVZ21teDhiZ1ljU0djUjFkNWNLTzQ0dE0vKzhTQjhPZ3hROTNCb2FUWUU2T29qQXNlalhxaWxncWVSM0xJS29McVNJeEFiNmlnem1WTER3QWpJbm9vQmE5dDFEenB4MUNDVVM4Y0ZLTUVxYmIrSjVwanNOVFF2OUVHejRlWG5tamUvYmcrM3JoTkV0Ykt4SG9KQldhdmVnZ3crSWxMaXlpUVg2Nm1kRFBWY1pvb3FRbzBDeXV1ek9QeXJTNzRXL3loUDJLY3VVSDB6RExuMjcvdGp5RG9nNDNPUDFzOFV2bDVEbXZBZWM0cXdWVXlIK0tENjN6dlZTUUJiM2ZGTmMvV1htWVIwWUEvWEN0cDJkQTdUeGJOQ3N1RTYwTXFTTExhbk5lUU9NaU44Q2VhSTVIY0VtR2RXbTNDb1VkaURKL3R2RmUyaUlKU3VXVVUzcVBQdGhMTk80THB2NndWN0dBNjBkdXBSTzkzSjVvK0dOTzRLOUphNmFybFVPNzEyZXdvcUg2MW5laU5qa1Q3cjRJZzZGeWI2UEZtSUVkMlhpNy84OUpRT1hobnZmUTVFdWFMb1hJV0c5WjNZUm5SdXJQU2V5RVI5cDhXVVNpZ1NhM1BxYjJ3UnBwSDRWdzBHVkJ3OEROaDJPQ2pUVGxDU1lyUU1Sa1FHeGFVbGs4aEthWG9ZV2hZZ3h2U3hRZC9XQTZEbktkNFpxSFFiNWtJU21HK3Fpbk1GL3NJZjUrVHM5eXBpZ2cyWTQrUmdocnY0b0l5NVlHaVNXRW9UTGtEbGl0TVdvdlc0ZEdOMGQ3Y2F3WUk0QWRUaU1hM1FQR1BudzlFK3VQdnVUcmJ5b3VYMm9IWS9mTWdSd3JubDJKLzFldWd2SXYweDU0NXBEN2lCcjVTTmltTXFIYzk1NzIzbm1NQTVHS1pHR1A3UmZtT0VUWG5wcFJQNjZOTllRdWtkbWlUeVVDVUt1TVB5K0FwWXU5RUp0Ri8vdVZpSmJhWGFVcmgyeC92YllCSHRSaWVicTFuc05seEhsN09nNGUrZUpzL2NoMWZveHFoc0xUOUVxeVhYbXhMOUhwSDJMcDh1bGsremdueGtSNHNMWVhhQ2dQSkpuWEMzMk5RUTBKNzZiR244QW5SbGpVUks3cUt1NGtnSUxndkdmZXZGd3orNDUxVVo5VXVFU3puSm5WRzhmV25QY29rWjJJWTRsNjFncThQdWtzTEMvZ2RKcXhiUUZ5b0ZCZTFsT0J2UXJ3aDlieDZ4eUYya2JvMlhVR0pUMG1Kd0JubGljR0pET2tGUk8xK1JoSE9WZDJXRmRURTkxdCtpdWlzSTFkbEEzcVZ3QXFDdDV1SXJ5SzRhMGpoWnBIWUNCcFVoOUlycTRobzd4VXM5UE1TYlIyZVFFcTRhKzhZTlNpMVlqRzRRa0lva3BsdEY5SEdJb1VUbWM1dEFISmdwTE83VXhpZmFZWDJ3MWRYNGZzT01hNkhVUkJobzVNaml3dzZ2SmRsVnFMNzVuQzNQOWtDZ2VXZ1A1VVg3aGQ5aEY2YjdvSUZmbm9kV292bGtGR0lsa3cxTU9qa2g3SVVsRUg1cEJiOE5nMS9VL211dTlRMGFRWGc2eDJKcXZzaUtSQjdHRjB2eEVINFlBb08yUkIrWlhJS0FBQWdBRWxFUVZRZjUvdmNLTVlCSWpYQjFHTERRVDYxbDdybjJQcEhvWXJUb0lNNi92QjFaMEtZaUtoMU5CTDF6UzZLQm5jcmdzellHNVVTWEQ1cUJoRDFpaU5hZGdMdmR3UEh4RmV4NmpmY1QxajRTTXRHSXVuamhRRnBqRUJvVlpOb1pDTUV6Um1GVUNsNEd4QUFpR0cxZzJTUit0bjRKVWoycE5Bc0VudlF1alRwMytVanlDeGZzTkVSU0dDVGdXanlXZ1NCVTNzUlBkY0dBVFNEbXNDVXRmKzZVanZkQ3VnSXhOSlgyN2tFdFg4OFVZOTZlSjhadmg4QWxjVTZoL2RaczBoWWcvRGorcmJSSUlPYlJLQkk4TTFPN0NOeTc5RktoeC9ubEM1UVRYMjJ4YjFoYzJJb3RSeUtrUkpPTktVcjBZdkxvYmllZnhUSzVna2RpQkxDaU81SmhLcHk2aGIxZnovQ0grMytmTDl0RFpVREtSS29UeHhpaExsSFFDU05hNDZCTC8vdGh6M28rMTNTWFZEcEJmSXEzMVZuUUlCZHlrTUJLYmNFWjM1dU1WRy9CS0sydFloV09QWlRxWGJXeDV0QmVmbmdQL0xkRXVWRjgwanBST3pKRnM1eFhNOFowdXZCYWhjV1k4WTJJWHFzR2RGVFMwRklleHVJdnV3TDRjSHp5Mi9QTHB5TVFzNVdSNHlLa25EK2ptRit2KzF6Ny9kWUxDZ1Z4eEFSelRxQUFVZ2Y5U0I2ZkJFS0NtT2JvS09oMkFKL1h6Vm5qN3ZRNjRpKzNPNU1tclNPeG5rNDdHOFVaYWR0SXpwNERmRS9mNWlveVFEeVlkWkI0YlhTMDBFdzk0c24rbld2Yy94K0xNTTk4cU15OGRFbWFZS2FxYmM5aGUwOHhSNVRFVmJHWjZyQk00Z0w0Y2o3cUVCWTdmQTdFQmh4Rm1RVzJyeUlJVFdEb2FKUTh0UnVFb0YxMmlRQzUrYUVWVGdIWDF5QldQblY5ckJmV1g0S2cvREVjV3AxWCtGZ2FTVW9EWnJiY0E0MlNBeDFRMUJBNHYvdWU5MlFZK2FXNEF4ckh3TkNqeFZlQTB5d2c1bDVBTGw1aUE5UnZFTm93QzhlTmFpTzU5eWdPdEV2ZTVGcmRLb04wbmZoQXloTy9Ya1E1MmQwSU5IOXlTaHlFV0g5enozQ1BkYjRsb2h6ODB0eFhpU0V3b3Y4RDVFM3NSU3lpOUcxTTJHVnRGVUI4NUFmM3hMbk9aRzA5WWdjQmllQnhDNHNnNEFqSlFKNytCblI5ZVZqUkZ5UVYwcjA3eW5weCtMRG9DTjZvUzJ1RTRzTlEzYUpJUExoUSs5WUE3TThiQnRCSkg4MkQwb2thaHpPdmVhT3RmRWN4Zm5ldXJOY1RsQXYySmtVSHB5RWM3aW9ER3U1VHh5dXVjcmlDS3NpN2hwUytPVjJDTmFPWmhBVmxzSkhwVjg4TnBOSEZsYU9EOWZCZEF5NkljTGZaa1NJbHg1K1pFdFBZdEFRRVRhQXBEQlVpaGw4aktnYXFXbG5JMEx5VFlRTm9ZMk1BZmtQdXl1WEZPNFhqNFUyOXdoM0tKM1BJWnErVi9uM2lKUVZHZ01Ub2N6N1dGU1IvMzAvMFdlOXNTbjhJekVVaU9HRjVlVlhDazhmd3YyZnFXYmw0STZIVHBCWi9yR21iVU1TeHNkLzJxQTlWa3J4S3JWcHpUK0t3MDhOWmcyVnZ2Mnhaa2hFTWdxaEJyYlloTmZEcWpPd0VHQVdEaC8wY0E0QWRseENBam5ZY2NENk9CUjdWanMyOFE4ZHlzL25sM05yWkZvZkVKVkxIWXFPRGpGSWdCaFlhMlc3V2dnUXZ0eU94eVZDZFpBRjBnTVNrRHdkVG5kdUxiYmJRV3JmelpqUUhrR3QxRUF0S1VUNEV6M2RFbnZvMzRjeFpPZGlMb1p1RGFsUGxGV0k2N3B0TFk1bzl2VkM1d0NydWdieUxBMFNRdkhaTWh1Rk0rVWNtclBuaXZUdGdkNGdHQzAyb205VitGM1c4Sk5YNGozZkZpVG5SNXZRcG5ZbEgyMTU5eVhEWDFhdVBWc0s5UjFrK3MwYU1sSWVuTS9oOXVRV1VmaU0rSHUwbllndTUzSzNpUWRNUlFjU1RldUxJTzMzL1VTLzdsTm5hYlQ4Rk5TS0gvVkV3RDRna2VnOUQ1Q3E0cFpEQmo4dkVCUVBwWUFNNWdmcTMrOUNnRG0wUHZhbWQ5ZXJVdzE0RzZGS2U3aXA1bEYySzlBOGt1aVoxbEFwZmJBUjY1U2RIOGN6NFhmOWJqY2tnOVAzWVZBVXY1aXJSTVQ4ZWRCNU1BM0QvbXM0L3hvNzJpZWxycmVVQ0NTNW5pYUVFME01ZjliRzRjSjk3SVhsN3UxUERBTVNRQjRzT3M0OVhvbVY2TTAxSUlaL0hRdzdtcXE4ajRteDVnd0lSMCtxbVBnWW1JakVlSmViM1FUTklyRzN5T1VpTmp0aXYrOEg0SDJ2WnNiOWY5K1BQSUovelhycEljUlljVnA5d1ZjTzMreVFKcXI3eDZON2pMKy83YitHd2wrbjJrUXo5aFA5TUFqWGpzbUF2WkFWVHdPOTBiWitLZ3ZueEt2dHBUdUFxZ3FDZlNBK0VjT1ZuM0pGNEY4SjNVUWFQSXYzdTNNV1BReFNIUWpQdEZKK25CTXVCaUI3Q3FFK1JGLzF3MW1SV3dMQzk4K0RRa1hscHZPSXAxOXNDNUtzMkNKVS9oTjVidERjK25OQzFYNzNXQ0VwWEdvRkw4SzNMaXF6SVMrYzRTaTZCWG83YkNBT0lSOTVveE51MzNhUjZPaDFXR0FTUVhWcnNXSEdCQnNFdWY0YzBlNi9VRmpySHc4THFMN3hHR1JzdFJPdE9JVVk4TEpJY0pJWUNuS2FDU0J5UzVCdmY3dlQ5ZnR4Tk1NNXQrZWpkejNFQ0FZOVlva2ZkOHRiN01paGUxM3V1UlZiSVBqNjY1RHdQcjVlK054L2t1bUlJa0xNbjErS3M4ZHF4NzdPOXNGU0sxN3pTZEY1bFJDS3g2NnN6aFVwV0d3NFA3ME1lTjNaeFZES016N2hZaTZzcmZnRFFOT3lpZnJORW5hRzF2Q0RIUkwvYy8xcXUzeWg5azdFWFVNS2Y3b1pIby84elc5aUI3UVZQOUNvY3BROCtZN0o3NDgweGNUb01mUFJPc3NDaWVzRlhFS2RVNHdMbTMxZjNaZG94cjFFUCsvaC9CQlpaWjFWSW52VncySSttWW1xY3ZkWS9NMW5samtUY3kvOUgzdG5IUjdGdWJieGV5V3VrSkNFRUNBaGtBUUpCTGZpWHFSWVcwcU5JbFhxUGZYMjFMMDk3VGwxTDdTMHBkRGlCWXE3dXdTM0VEU2VFTi85L3JoM3ZwbWRuVm1KUUlEM2QxMTdRWFpuWjNkblo5OTUzL3Q1bnZ2cHdxeTgvYmJCSlM1VUhtaHIrVEo2TnFFMTM5L2hUQTdpa2g5WGoxZ0tza3IybkxlUGFnTVUyRi91d1F1S01wdnFaSTZjTlZBUmF2bnlvbm9xbDRPUWtsVW5lRUY5cENNN3dPcFpQRlNWNko5Zm91MmJGeEhBVWo5UHZKZXppK1NKd1BBa2lrdlMzK2NMSERNV293SlpVdWZ1NHE2ZzFEMlBKVUJiK0grcUMzQnJDemFQK1hFSDhObGdYaVNlWGNJTFRYSUVQL2RMUGZoOUx6NE0vRG1HNHZ5MzJ4ejM5K0Y2bnZ2ckpuQUJJRmtUU0UwLzlweVhQM09aaGQrbDVNdXF6cWdlMmRUZWwrMzFYZ0JzalJRS2JaM2tRMzE1N2tvV0VtcWs3YTVIZ3J5WkFkNHZuZ3RLZFVDbXpDS1hMaW1STWx6UDVMTWFvRmtkVHByS3JiVHhrSVRCOUR5ZUE3R2hMSk9LcjgyTDY4aW16QzY2Ynk0bmNrbmgzSmU3MmZXZUVPREY0RUowRUNzUWpya1FMbHBGY29LcEpVeFBiTU5TdTRXSDdUTUczbHZMeWhNOXV4NHBFS0VXbVlZa2NNS2gxY1c0b3ZpWTVjQUlvTy9sNktyUlZsV1Jsc3VtZkJ0UDY0L0xvYjdhL3MyYjA0RmIvK0E1MnFnV3IwdVJ0bU5aVlNXSEFDZTV2bVpXa1V6WnlYTzV6TUx6Zkd3eXoxZUxsYUpodjNoZytzMzgvcWZzMU03eWx0N2pHNzBadVBwdER3T3hndW9ud0l2TjBxU0tzQ1ZIZ2FjWGF3Zit6dVF6Mi9MbTVneW1QOVNCaStHTmFWeE1WbFF3bEJZaHpXMXpOSFdtaXRuSTl6WXJ0V0w3VjJLQS9YejI4YzRjWjVZZFl5YjBtNnVBSTVXWTk0eHFTcy9naFljZDU4ZTd6N1BUKzZjM0F0L2R4R1FHZDJ3WGFnS3JQYXdhaWdwMEhnaFNqcWRlUmw0blR1WTR6bzlkMFN1T3gxQXZJT0ZqNHJ6OS9ubkFmd2Z4R3Y3YkhzNkoxVTEydkUwVUZkL3F3OENJMW56TVhiUVd4QkVCckJ4NXpYWmVXQ0VmaDZrN21TVVc2TTIxeXZ5RGZKL2pXek1qK09JbC90NUNmRmlWMFRDVTY0WmdIODRqQzJwZ0VPMmVGQVlOdFZCbXIzbWJISk40aGlRd1U5cFRXa1h5MmxnVHE0a0U1TlkvWEc5VGsxNHZvNURYdVFVSFdZR2xaL2x6cVpSQzhMSmpqa2tTbnI2SFovNXh2TzlFRHZ0WHFLc1BsaDREMm4xdGY5K3dYem0yK0pqNSs4b3Bzci91bmM0REpzem0vMmVsOG1ZMHlHdmE0OW1PKzFTU1gwTGg5UnZiUE8xZ0JzZmF0U2YxazRZZVc4aC96VVplaDUzWlFLMDU2ZnoxMWJ5azRVbnRDZEl4QU95UGc1cU1RdURlT2M3bk9zdVBBOHQvbFA4ZTlpdjNhVEx3bXFpMTY5U0xubjFlUGM3a3U3K2ZCWWVjVzV6bWxiQUtVVW01MVhGKzl2VlczcVRHeE5lVGJZVEVkU01LYXhsVEx6cE1VVmpkaktlcVdYbWNvc0w3L2JrUWNZV1hrZEcxRUIvNkFRR012RHhqTTZ1WEpsOFBkK1Mvdit4aU50TzVBaTZNQmphMkYyVnZTcVFnUEN0Vm5oRFhEMkUzVFlDVE1UOHZUdlNPWnZIL0U5ckkzYnI3eExFMFFzTGJ4R3hZNWFSM2VCSkY5c09aTEVIeE1mRStwWUJTVVY3b3pxeUlaNWM0L2tpdG9MSC8xSkdNMnQ0MzEzR2JNUzNjTjNCWGtuclJNZHVqek1MQlJabjVEY2lsRkFjdk1sTHNyT1B5a3J2NDd4dXI1TUZiNm1DdHpPSnVFU0ZIT1VOOGVDdTNNSktwNUZCRzFXZTZtNDJNS2ovemo1engvZFlxWnJoM3JjK0w5NzN0dU9DNGZhYnNuL2ZtS2thWTV4N3dQTHJXTGxwZUVKaU4vT3lTRlVXald0clArV2k5ZmZiaGpVMkFaRnVXbHZTOXY3TENjZkp6ZDRwenI2dHJsVWExdUVBWjFaU0MzSi83Z2ZjMXl1RlA1WEFzZWE2YkhFanlOWE84dElMM3ZkR0hXV05TWiswNy91UllVbVlCVHVkU1JIdXhPOFgzeC81bWVldjZVd3d1VEJsSndiOXRYYy84eXQwbEpwampiWlBhZkg4LzdiUi8vTW5PUUZRUUEzT1hTamxlM1pqQUNkU1NvL2JiMWc5bTJmbWFrenlYbEdRVzJvL3AzUnNDZ3hyemZETVlHSlFvczloSDB6dkhzR3h2eXM2S2QxM1hZc29JeC92VXplNVNvclFiYmUxMjRsUHFpc2tkZUI1MHJjKy9sWmxqYXV1SEhnMFpCTW92WWFPTkZoSGFaZjhBeFlNbkZuSGN5eStSQmRlcUtEbVVPSnpKWU1GYnEvanZ3TWE4ZGFqSDU4MDd5RW5pK1FMKysyUVhWc0tNVGFZbjM0WTBpaDZuYkJQcklZbjg5MkFHQTEvVlVZRWtjTVRIQlB3MGdnTFR1bFAwWGQzdFFxUzBndVhwY3c1d2pqUTBrZFU0cWZNOEU0V2Y2MFloU0NvbGpRemsrWmlXeThXdmtxUndqcU9WYWNBeXNpbExaUHZGeTFrdWs5cnkrdm0valJ4WG51ekMrWkJVMnRrdW1nRWppNVVaU0Y0bXppTVhhcFNObWd6QUUxMVlQanQ5THhNcXRCWi9oek1wVUg0MWxIN3ZqL3p0dXBGblRhZEZCT2NHQmJidnNuNEl2ek90UVB5a3R2emVCemFXZzltUGRxS0k3R25XNjVBRUpvSjhxY2cwODdFRlpXOUtvbFZEZTF2L2pHN2ZNOXZ0M3JZTWdJeHV4dmUzNnh6OXp6ZW5NeUZnOGdMZ3RWNHNFUTczWnlQWnFtcU8yVEtTbjNtWjdWcVpsc3Q1NlpsOEhqY3ZFelB2REdDZ0phK0VWVjFoZmt4R0dkV1V2NEdkNTNpeldMbCs2QmtyWjhXMXJpdmJubGlzUE5abW82MUt6RVNMQ3IwbVVVTjA3UE1DdlJrazFucDgvU25IakRtTGxjZjJ1MjJPRFJrQm5oc3RJdmhkTkF6bHZrK3B4bzVEbWNBS1JTbS9yNWxaMDBvZTY4VDdzd3A1TFcwU3htT3hKVjE0Q2d1cWxpL2N5R2FWV0hlcWV0NURtY1g5aENWQXJpcDFOMnZlVTh0TEpWYTRIN1N0NmFLaHErT2dIcXZjM1dkbGp1L1ZRTGtWMTIwbjZldEdGTlpDOGpqMU5EWGZVNDVrTWR2eWljN0EySllzYzNER2E3MG9iTDJ3VkY3WVpCWEpXWTMzdDZQSVBIUWFKMllUMjFEOGVHQWVmWXRlN3NFRjY0SkRuTEErMTQwVHhYZld5Syt4Nm9Uc2tmWDd6WTZONW43ZHpjbk9qOE9aQmFJVWdGZVB0OC91TWhyNEhnNW1jR0dRWDhJczA1dWJNMnU0b2lYaEFMMXFlOFl5MDBDdkhPOVFKak84Sm5lZ21QN3NQL1ppeXoydEthcDd5dlM5MnEvNVhEZVdhVTZhSXcrT2pXcko0czh2dXgxTHFRRUtEZDBhc01Ta3NNeDV3eGlBb3ZwTlNYSnBmVWs1eTBMNk5KSzM4VFpSck5BU0gyS0M1U3hjVjZpelFzc3N3TnBUL0I2ZjZtTC9lazkyNGMzSFRNRm15a2g3LzBVdkU4c2JBWnZ0eEYvdXZZZlhldG0venNER2NtTVR2V3pBSlVmdG8zM042dkMzRStUTkJkT3lZOXJOMG9ZbWFwY0RYc3VFK0hBQlg4dVhBWTlYVnVnM2FKeTVIMGlweTRYZHFLYnkvZGxGTENlOWNJbkMzTnFUOHZHL2VNbmVNM0RuV1paNWZibFp6Z2c0bE1uellYSUgvaDZPWnpON3FLcDV1eS9IeEY5MkEvL1I2TVl1ZVdJcGcwWG5Db0NQMW5Ic1ZISXFGM2g5RlRQaFhVMENTOHFaUVNWbDhaM0xCejdaWUgrT1R1N0k0elIxcDk1ZUtzYXJLMm5uSUhGZk84ZmZ6ZUZNKytzQXdNenR5dEMwRGtzb2k4czVEanRyT0ZWU1R2SEFiT1N4M0hkQisvdFJvczRpcjRxU1E0bjBQT0NXNmZ5dXZocktJRVZHSVlXMUdmdnNNNXpQNU5OenZVVUVSY1IrOFJ4RGxJSFBUemZ5dXZwSERmSEN2RjRvTHFlTmdkbm8rVUtucUl6aTB1OTdIWU85N2hBUlFNRkxDdGFYMmlxKzN0ZG9QdFhLSnFicDJkMjR3NDFOS0JvVmxIQXVFUkZBb1hpMkl2ajF3VG9HSzRZbU1oQTBvaWtER1dZanh3U2pnV0tYcGloc1pBRG1rNDJ1eDZqajJaeDNQdG5Gc2NUMmFpUzNtSE1tYWRnc3M3RGM5eU9OTWFwUEhPZUIyVVdjMzN1YktMNXZPdTNjeWt5THZvMTQvVkYrSCsxdEpkZFBkZUc0L2RzZWppMVNjNnFQMW5Qc3VhVTVnNDlkNnZNK3FUbFVtUVY0Y1JubnFBTWFNNUdqcWl3emxoeWxxQ3RkRDk5WnphU1ZOM3JMMTV6c0l0cWdTYi9IOGJONVhOL3R4L3RlVTJTZnp6dEk4WGhvSXEybjB2TjRiSnZWa2JQeDFIeXFZd2RsTk1nSk5GckUxOVorL09FRmNoS09SSm5GZWFsM3EwaXU2YVRNdVlXSDJVQlZ5WUdMOXBXU29iNk9vbkNJRHorN2hNWEtBSXU2YkY4Z0VBZ0VndXJDWUxXNjYxaDdlYW1LOUhNdHBBeklHeG93MC9aa0RyTWRMb2R2aytTMWE3R3loUDdISGZMRTVxMCs3R1k5WUNvbitDYWovc0pTeWtSOWFUbXc4QkFub20yanVTQUhXRVo0V3d0bVFnOXN3c25XVTR2MXk5SzBSR0dBKy8xeWlHUFd6YXA3S0d4L3BvZzR0cW5MN01IQ01pN0lmeHJCei9ySkJzOEUyZUl5ZWRMYnR4SEZuZFNMd01UWjJwMjhsVHpmamNkT2FaeGZGV3ljeEltZWRIeFNvb0N2aHdKZmJKRUZyVGQ2Y3hJN1pvYitmc2FsVUF6ck84WFJHbUpDYS9wS0s4LzdGN3RUNEhSV3JyTnhFck1ZbENYS29iNXlOcklucUJ2TjNkS2NGZzJ2cktoWXRzS3dSSXJsTi80aTN5ZlpSN3l5d3Q0KzRvUCs5c2RseVYwTVRFaVQ2ZUZKUEI1U296bnB2ZDM0aTczZzluUlhUcTZuNzJVWjUyMHp0RzBEUGg3STcydklOTTgvbHpPMjNGdTErNU9vcXZHd1JRU3p6YXZDejlKc3JMbFI0K2dnZWx1NXlzanpNaks0SVRVOHJDcWtSYXpXb1drUndTd3dyY3dqZ1Q1bUk3UHBzb3JjKzY2Y2xSeHFFUmxBdTVQTjZlNmQwejRtV29mVVZERk1zc2VxQ1ZUWGZLNG1ZVGJ5bkhNMVQ2a09LaUptcSswbkJQWlU1UGo0bVZscDUybkpmeDEvQ3YzS3pMeE9NYlJ4bTdGUHJzUnlSbXlvdHJlejBjQUVnWnJTTENjbGlobXg2aXg2VnhnTjhuZGl0VjRkNTI1a0FLOVY3dGhqR2NEcmxhK1pBWitxckNKeVJYWE5XMnNpMThPMVNDQVExSHhxNHJoN1hXVUtMN3FUZ2pEQUMrNjNXNEdwdTZxL1BHZDRrdHcwWUhRek9UdXRSWVRjL2JCaEtDY0R5bTZJMHYrTHl1UnNwSHBCc2wvZDQ1MVlzdnZ2NVhKMkFFQ2hlRmdpTTdLS3lpaG82blhTMWtLYWVBWFozck5hWExYQzBRZFN5bnp4TmJOc01hZUlaU3JEayt5OVgxMHg3eUFGdzc2TjJBam1RZ0dicENnWFduMGJNY05STFF5OHZacVQ4a0ZOS0hTL3NzTHpaaC91c09NczhPc2VlcWl1TzhsTThLNE5tSmtEY0FMK1hEZVdKTHN6bVhlWHZvMVkybmp2SEZrNGQ4YlB1MWhPNmc2TDd0Ui9iUGt4enlhb1VqTzZsQ2paOWlFdWxJRURrKzNjYnhkTlVTV3pzSG9tOTk5c0JiYWY0ZThxek4veFBEQVpMKytrdTZaUWxiNlBOYmwwS2ozUFBiR3UxQUtVVm9PSG9iTnorbXJ4M3F4cFZIZko0YmtDenl4dmlzdHJyaUFzdVB5VVdZQXFqQ3Q1aEtlQ01IQjFpR3BYa29vY244SXk5K1ptYWk1Y2N2U3YzSkNtYjYyamhWNnp2NXJXUGIyaUZpTTFNZmpzQ2srdUoxS0Q1S29NVGdzRUFvRkE0QzdYbFNnOEo1VlpsSFVDS01nKzBCNUlER2NUamVyc0VENmhEVXY4bE9KellSbkYzZVlxNzluNzJqaytQN3RJRm9XSEpqS0tIT2hOdjhVUEJ6RGorZU1OOUVpOXR4MUw3bzluczh4N2NBSzlOZFB6NklXN0paMlRNdlhFdzgvTWN1cGdIeDZicUNEZ3NNMjM4YUpxc21wMWtoMzRZbmUrajg4M2M2R3lJVTNmT0gxc01zWENOeFgrYTJrNUZMUmY3TTZNc0ljWDJMOStweGpnbmI2MEJYaGFaV0J2QlYvclZDNzkzdDd1QzR6NGplOGp4QWVZZDd2MisxQ1NWMnlmMmFySDU1dVliZjU2Yng3bklHKzU5QysvQkdnYXpnWnM5ODl6dlM5M3FlM0gvWm84OEVmV2F1TGtMck5TZWM0MGo2Qm5vTHRJamVrKzJjQmpBd0F0SW1VUGJJQUNkODlZWm9GTFhWRjd4c29DanBlSm1ieVNmVVN6T3A2OTk2SXladDM4TklKTnBPNzZ5MTdBOFRJS3J6YUJRQ0FRQ0FRQ2dVQnc3U0paZHFudjh6VlhMS2hZVTJsVGx4cUhsa2JoWTZLRzh0ZCs5OWJHald0VGE2a0tyL3llc2F4YVV6YzhBNEJIT3RJYTZHcjM1UGVFdW9HMHdscDB4RDFiSTVPaGNucUd3RDJ1SzFGWWFYZmdiUUllN2dEY2xzeS8xUUpqVmJQdUZETmVLNE9mbVQ2OUswL1E2ek10RjNoa0FZWFNiNFlCcmFNb2ZMMjVpbzIreXEwVWt6dlVvd0I3UjB0YUdQeThDL2hxQzlBcWlnTm9aQUFRYjJ1MHN2b2tzUFFvczIyN05hQndscXNxZmJMb2xHNDkxSjQrc0lDY0xYRXlSejlMb1U4Y216ajlyV28wVlZoR2YrTG5sdGo3QXhyQXdiT2tYTjlQREtDVndyNEw5T0tWTG5ZR0E0L2ZrcVBBWnAydTBQM2lhWDNoRHNYbHdDdkwyWG43MVY3OExxUU13T3dpV2tzODA1WGVrK3BtUzFjTEplWDJ3dW1qZjlzM3pOSmk3bGo1LzhYbGNvYjMzQU84U2ZZUjc2eXh0NDhBNkVzbzRXY0dlc1lCTnpUazN5WWRUK0VGR2tLL2RPNVpyUFNYL21VVThORUFZTndzT1JoaU5zcGV6UUtCUUNBUUNBUUNnVUJ3SmVqV2dEWXBLMC9JOXozZmpaWnY3MnA0MUV0NEdWbWgyakNVaVc5YWpkTGU3OCtrTDJVdkhLbEIvSkJwN0o4d0pFSDJ4bmJGVzMyWW9QVENVbGxzN2xDUDFuNWZiR1lGYlVVeEd0am9Pc1NYQ1YzQlB2eC9tQjlRMjUvL2ZyUFZzUkkzS1p6V2poK3RCNmJ0ZHR4djF3Yjh2TkZCd0gvZHFLSWRtMHhoMk4yK09NN29HVXVCV1MwS0owY0FkN1ZpRXR5VkVJVTcxR1BTMTlpWmNxTjdIeFAxSVZjY3lXUVBEbWNFZVFQMWdubCt4dFdpR1B6YVNqWnhmYUE5Y0NERHRTamNMcG9WNkpQbVZMenFKVHBJdjJHOU82UmVkRXlRdkJhNXJrUmhKU1hsSERoNnhiRWhUYWl2bzg5clZXRTJlbWJmb01lZHJiaWZEV2tVaFFIK29KN3J4akxvNTVaUzBGVkh5RGFkNWkzVWx4bWFHOUtBVWMzWThWWXFvZDk0bWsyV3BJRjhTenJ3N1RCMlV2NWtFTE9wcFIrRVZnUnVjZ2NLenR2UFVweXVESWN6Z1R2K2RMeC9SRlA2aEg2MTFmWEFvTmRBYStjNXh3NzBFdkcxM1JlRkFmb3NUOXROc1YzZFdHVG1QdURtWm13cXRmUlkxVVJpSmRzUmQ4WE14clY1MFhjSGI1UHJiWXJLcXNkNysydytCZUozMThpQ3J0cFR1SFVVbSs2cHo3MlAxdHNITFc1c1FoOW1pZE41ekVSL3V3OUYrbGR0elUzTXhpdmovU2dRQ0FRQ2dVQWdFQWl1WHRwRnMySzBzaHpLWUNQY0lZbE1nREVhNkxsOU5JdGlhTGx0bmQ0K21rSnMwenA4M1JBZnJ1dURmZVFHanlYbHdNcmpjbk5uZ0k5M2p1RmFWR3Y5TG5XV2FoZE5ZYmgzSElVN3ZYVnJMVjl1cy9HMGZmWnhkQkRGejE4MUJGazFMM1puUTNaZm13Kzd2eGVGNEVCdjdUNUVsMHJweloxVFJLMm1Ub0NqS0R3Mm1ZLzlwYlBHWDNhTWd2ZXdSRFlUMXRKOGZFeXkzYWYwcjJRN0twRlJTQzNpbHViYXI3UGpySGFEY3kxdVN1SXhYT0RtOXBlRE9nRVVpb3ZLOUcyVS9NeXN6SmFTK2hMRG1FeFkyNCtXalJFQnZBV292c3U4RWlZbGVvTFUvSHR5QjhjRVRsOHpNUHMyL2VjTytZVTZWNDlZNE5HTzlnSjBtRDkvTnhjVU5qOVJnZnpjeW5PallTaURIMXBaM3RjYTE2MG9EUEJrUDViTms2QnVZUFdKd2hWcEFxS21saStqU2Q5c2xTOFFFcFBtOEdMeWNnL2VuTkZ2Q2svNERXbkFrNHNvRnY4NEFqaVJiUi9aeTdqRWk5SHhiRWFTZnIrWm5yMUxqdkp4cFlOQmdCY3dwZ1V2YXQ5dkEyYmVXcm5QcWtXSUQvQlFCMTRvZjFSMDhxMFhSTEg4by9WWHhnNGczSi8vOW84SHZ0OHVmODhXSy8xOFgrak9CaUJWNFNNYTRtdWZmZXVLZHRIdVJmc0FEdkN1K0dxb2UvdnlsTlNMOUg5Mnh2YXp2S2xaY3RTKzBWeXpPdmFpTUFEOGM0Ulo2VGNtQUwvc1p0REJ4MXg5djNmQnRZUFJ3Ti80ZVErOEFXc3l3VDZPbFI5cUFyMlpuYkx5T0V1N0tvS1BpUlA3TEE5K1l3WUE5N2NIVnAvUUh5L05SazRNbHh3VjNzd0NnVUFnRUFpdURJbGhUTEJ5aHNuQXBKc3lpMzRmaytYSHVINldHSnJJYlo5UkNXQ1RPd0luc3dGdk01dFR6azZsRi9uRlN4UzJMbHpTWHRmMGorZmNTUzJXR214Q3NpVDh2YktDNjZPSE93SS9oekY3VkNzUmFIQUM5emRqci9QUHJtUm9JZ1ZFU1VRK1g4QjlYQ3FsSldhQnJmOURoM29VbG1mc0EvN1lTeUU0dThoMUQ1UG9JSDdPLzI1a2NsSG5HT0NWWG83YmVSa3ByUDkrcytOajk4NEJXdGVsWUsxRTNYT24wN2Q4dmVGSnJLNVdhZy90by9tdk82S3dyNW52K1d3KzBLMmgvblpGWmU1bGIxYzFreGRvWnkrYkRHeHlyeVRVbHpwUVZoSDFvL1E4SHFNREdheE9QNTBMbk1xUjF3UU5RL1ZmTjhoYnRvNlVPSklKUkFZQ281cks5MW5BSGxwaGZrd0VsTVJqZ0ZYMVFkNzJvdmJaZkdEMGRQbnZwN3RTR0ZiK3pyNGRCcXcvSlNla0FjRHE4ZnJ2OVZyanVoYUZBYUJCQ0U4YVR4b0NlSUt2bVlKYlpRV28zR0lLdEwvdkJicXJCbzlTQ3djNlB6UHduL1hhRjU0MmRaa2xMRlhoSDg3a1RZK3VEYmkvVHpmeGgvUk9YMGFBQUE3T3ZyWXpKeXFRanorM2hEL0tlc0dWKzV4Ni9LdXJ6VWQ1b2Yzbml3cmtSZGxvQU41YXJmLzg2cUI5Tk8weWxoeGwxUFJmWGRuMFQyTDFTV0Q0YjU0MWprZ0lBOXBHeThkWC9aaGVNeEV0ZnR0RHIybDNXSEtYNjIwbUwyQkUyeGwzcFFCN1BSUnJPc1h3ZTFUaWJXSTBYSjNwdlBNc0F6bWU4dTRhWHBpa2M5N1hYRFhaK3dMM2VhTTNVRmhxN3lHdXhNc0lmREFBYUZLYlh0VHpEMmx2NTRvdDl6S2krL3pTaXI5WGlhK0hNaGd6NWcvUC9LemExZ1hxQm5uMldxa1hIY2RrazRHWkcxb1dOQjNxNmR1cTVKVTRpcVpQZHFZZHkvaFp6c1ZhSHhNblpPbDVGUk9GL2IyQVAyL2xXT1dKcDdyUkFFeG96UW1sOU40YjErWitwQVdCbDVHVkdhZHk3RDlmY2dTdzk4TFYyWXhJSUxpZWFSRUJuTWx6WG9iYUtZYkN3ZTRLQm9JZTY4VHhXRnI4SllZeENhSWl6VktOQnM1WHFxckpwSStKUFJTdUpWOVBnZUI2NEpmZHZPbGhORENacGxVazEwL3VOajZmdWhQNGVwaDl1WHVuR0ZheS9uczV5KzVQNU5nTFY4NjRMWm5XQU9yWDk5S29QdjE1RjdkdEdxNHRDSnVORlArT1ordFg1S3E1dngwd3NRMFFYMHRlazM2OTFYNGJieFB3ZUNjS3dpdU9Nd0ZPZlUwWTNZenp2dFNManE4eHZqWEY4VDlzUXZXcFhCNUhpU1podE9lWWxjb0c1MXBrRnpHYldCSVgzKy9QTmEvMFh2dkhjLzZwdkc2OHNkTCtmVTRkS2YvZjM0c0pod0QxaXdCdkhnT0ExYzZqbTNFYmZ5OUhJVnJKMmZ5cUY0VVR3eWpNeHRmbTM1MWptTUNXbmlmclZVM3JhRmNSR3pYV0hSdFBVeXhYc3VoT0poeXFMVUpkVWNzUEdOZGErekhsL2VVV2lzSUFrMG1rS3ZEWVVQYVZXblRZL3JzeUc2bWpTSVQ2OG50UjNtK2JRQlFBQUNBQVNVUkJWT2ZuUmFGWWVaL09NdXVhNUxvUWhkdEhVMGhVUmp5TUJqWjFxeGZFckZtOVFhS3lOTEg5NEp3SnNPNVFiZ1Vlbk85YVlQeHp2MzczNDc2TjNIKzljU2tVRmphazhUWEh6SkJmdTdCTUxxdjRkaGdqWWw5NldBN2dDWDBiVVh6OWRodnRINVJzUFVNTGg5dVRlY0Z6bGQ2ZkV1V1lhUzNSdUxiNzd5blVGM2l0Tnk5T0x5N2pvbU5NQzJERk1XRDVjWGs3WjkrWGw1Rk4zRnBGQW4xczM4MjBVZngzNlRFMnZWTytYb2Q2akdBWmNHVTZoMGNIdWJhdVdHWDc3RzF0WnYrdWhMUmF2aFIrdTZwS3NQek12SzlqalAzOUg2MnZtQ2ljVldRdmhQbVpSWmZueTAzcnVtejJxWVhaU00rb3pqRmNyRC9haWIvdHMvbjYyM3NaUGV2MFhwSG56RDNBaHBGREU3VjkydlM0cFFYUUs5YjlySDRwQUtlK1RneHN6TmR2V29jKzNFbytIS0NmNGIvblBEMjBsYXhQQTI1dEFmejNSbVpFZUhJY1BPRlNLYlB6YjB1bVQvcy9GY3cyRHZmbkJQdnJyY0FQVGhZL1lYN0E1ME5vbmVTcTRrQWdFTlFjdkUzQWo4T0JEOWM3THpsK3FndEZpS2NXVit4MVlvSzVVQVE0WG53NWxKbEgvMXJzV1RVRHdFQmhUREF6amlvcjVIb1pXVm0zSlYyTVhRTEJ0Y2FrTnJTKyszS0wrNEl3d0tySXc1bkE3UzNsK3g3cFNISE5rOFFnZ0Vsa0RVTzBreVFrd1UrZFNDWlpUbW94c0RHRFlxK3RkRzhkT3JBeEJlRVRPVnpEYTlFNmlsVzFvYjcybGdRU2dkNFVUZnMyNGp6MmtRWDJyeDBYeWpuNnY1ZnpzMHp1UUczbnBlVVVCVTBHWU1wSVpnai91VisyRVBBemE4K0RjNHU1WG9nTTRMeGY4dHJ0VXQ4ekM4VU85WUFQK3R2ZkoyVW9UNW9EVEdqRHVicXpzZit4VHZUZnJXcjZONmI5aFNUd1RtckxZN3Jna0N5bVA5RHV5aVJhbk13QmhrN2p1UlBxS3plakI2aC9mRHdJK0hNZnZiZTExa0JTcjdEdlZldUd5RUQyZ1ZLanZxOUJDTThuQ2Ewa3ZXdVY2K0tqMWd2bWdISXdneUtlSk1ZMUNHRlU1STFWOHJaZVJ1RHR2c3lRcXVoaVZrbGJXeW1CVm1UTFUxeVYvVllWUXhLWXZmSGxGbGs0VXdwb09VVkFlQUIvakpIVmFMc0JjQ0wvVWc4T25OOXMxZDdtczAwVWsxN296Z2lmTTlQeTdnMDVzT3VSNThZeDlqWlJrS25seTR0VG1ZV0NUdmVHZkE4N3o3a1haR2hjbTZJNndQYzhLNVZOOExha00vSTRzTEhzbWZUc0RYemRuckhBejZPQWo5Y0RtOU1aRmZVME03ZWkzTi9PdmN3YVh6UEwxSHYrNkxob2tyeWloaWNCOTdTbUxVamZLWTc3VUhzS1Z6V0Izc3hhRlZRdkpnTXY2bUgrbkdBZHlwVDl1UXB0SHRVQlhzQzcvWmdKOGNFNlRrcW1qUUsrSEFJOE5OL1JOd3lnTjlSdHlVQzM3OTBYTis5dngyQlgzeW55bURWMUpETWlYUEZpZCtlUi9GOTNVOWhRc3VzY01IR082MzM3bWZYTGsrWWZvcGcrdWhsL1M4b0dtd2J3OXo5bHAvMXpYdTZwUFZGYWQ0cWxkWTkxNGpYdWlVWFZOK0g3ZGhzRFhYWDhLNzZQaTVjWTVKdllodGRpdlhGOVVsdCszdGtlaVBZQ2dlRDZKS09RNC9XOWJZSHZod01Qek5NUFBtb3hLeFY0cFNlZi85RjYxOXZYOXFPdGxSNnBGMW1PdmVPc2ZpT2JzL21WVHl3UkNBU1hqN1oxZ2ZGdG1DU2tKNFk2NDZWbDFDZiszWk4vdjdZU3lQSXdlYzBBNE1IMm5PY3RPY3B4YTBpQzQzWXJ4dW52WStreHVjTEN4OFI1Tk9EZXVyTkxmVnBhWmhZQ2p5OTBYQS9HQkhNZE9MZ0p4OVhQTjhzNmg4bkFkV1R6Q05xWjFmS2pKZU9Vblk1aTlOTTNjTzIvOEREWEYyTmFNTnRZV3ErT1MyRm03SXZMNUhsa2JDalgzMit2NW1kVTA3MGhoZUVkWitUN2duMDhDd1N1UFFrTW1Nci9memlBbisxVm13QThxUzN0RFQ1YVQ2RmZYUlVuVVZKZVBVM1IvN2VSTjZuUjNQalpzdmdkWTZ2NGZ1UnY5KzBqcW9QNkljQTlLVXlHTzJIckk5VXZIdWhhWDk4M09zU0g1OU9pdy9Ua2xqaVd4WFBuZjZvR2crTmJVOGQ2MjBtbCtRUHRMNS9PY3FXNUxrVGhkYWM0Q2V4Y241RW1rNUVEdy9mYmVaSW9mK1RlTnBQeHQvb3d1bGFSd1Z6SndNWThtVDJON2wxT2xDWElEVU5vZzNBbVh6OXo0MHdlZlZ1YjFlRkZaLzhGN2UxY0VlTHJQSk0wSllvbDUzNW0ybWEwcnN1TGtwOFhoVWZwNXUvRmkyZWpXcnpvVFpxakg4SDg3MGIzVFBBbGduMTRmQ1RQSUc4VDhGNC9admUrdlpvaUYwRFIvTTFWOUxIUkt6V29FeUJ2QzNBeDhNWXFSbVMxU2hFWEh1Ym5lNzBYejlzdnR3QmIwNEZuYmdDK0dNTFNuUS9XNllzbFRldXcxTVVkM0ltRVBmbzNzTitONE1hUUJINFBTbTVQQmdZMEJoSnRBbHhjTFdCakduK2JsZUhQVysyL2F5K2p2bStYUkpQYS9Mem5yNE5Pb2xlYStOcHk5anZBMzQ3RTlMMFVnTi9velVuSWQ5dmxpUENUaTNpTy96Q2NUUzVYdTFtbTVpbWZiZUp2WE1JQWxsVHBqZGRHbThpdER2cWNxTWJ4L1owMW5NQU9TV0JWUkdZaHIxRytacjdQTXlwQm83aE1QNFA0NTEwTVZBWjZjeXlyYUxiOHI2UGxpYU1lQm5BeTlVQjcvVzArV2c5c1MrZmtXOHBZQ1BlWFMrdyszOFNNNitlN3NWSkdUVkk0RzVBdU9LVHRPUzRRQ0s0dXd2M2xzbVlKczVIalhWMlZ6VlNaaFQ2YW52TDFWZ1lHbis1SzBlVUJEMnh1NWgrazZCRGc3ZDcyTFNPWkxlYXNhVTlSR2ZCa0YrM0hmRzBCTDJYeWlrQWdxTGswcVUwUnNLaU15UTdkR3dLclRqQjdWU3ZKUWMzSXB1eDdBZ0QxZ3lucXRxN0x2eVdSMHM4c1Z6K29PWnZQMXg2YVNMR3gzTXA5ekU2MUYva0dOdVphL3ZOTndPT2RLUnh2U0xQZjEybkYrdkxPVm81V2Yzb01pQWRlN2NYRWp3Zm5PemFISDlnWWVMMDM1NG5TK3YzTElVQ1FEOFhTUU1YNHV2TWM3VGVVSXA5RTEvcXNCdDl6bnNrbDlZUDVlU1diaWxhUkZHRC8ybTl2d1hBeWg4ZnBoZTU4cnRKQzFBQ2JUVm11L2J3eTFOY3hDYTVIckwyR0ZLUjQzNlVXQmlIOXpKeXJyam5KdjcyTVRQQ2FsY3JrRVQ4eksxRFduYUp3cmNUYmRHWDZKUUZzWnFoMWpoa3VrNS9Dajl1Qm9RbkFjOTFvUldjeU1DaXg1aVJGZnkxdVMrWjhRVjI5dmlHTnlYWHE1b0JlUm42ZUc1dlkzLy9nUEo1SFQ5dXNTMy9hVVhXZnF5WnpYWWpDNXd0c1dWeHVSUFVMU2puNHZOYUxKMSs0UC8xSUs1SlExYmNSQitUUE5sZmd5UlZrVExKMlZDbEYxWENzWVlqc0c5d2doQmVENkNDVzRmcVlHS1VzME1tazNIaWEwWnIzK25NdzNPZW1LUHhtSC81N3FZUlJ2OVpSOUlIVXdteWtqN0hVeU8xMURjTjRnQmMreWFBK0xaZWY4NDVXOWw1Q0FDTjB0LzZobjRraDhVQjd3TjltTFZCdVpiTTJRRzdDTjZneEI4clBOc3YrTlJJYlQvTW1jVTlyaWhzRnRtekl2bzBvNGtoQ2pCWDZKZWxHQTBYVUI5cnhlL2xwcHh5Z3VIMG15OEFmYU05U2xCKzJBei91Y0l3d3RvcDBucUdpeEIxUnVHVWtMNHF1MExMaENMWTk3NGZ0ako3dU9jL1AzelBXMFRjWTBQY1VCdXg5cktidnBkZWdSTGVHc2tjU0FEU3Z3NHZFdVFKdTUyVmtVMFlBMktTYS9BaXFucU5aTEFONnZETW5lNi9ab3VRaHZweDBTV1U3YTA3eSsyaGJWMzd1ZDl2WVhQSS9BNWx0OGQyMnFxbTRVS0tlQUQvV2lSUHkyMmR5UXFobVNBSXp4SjVjZFBsRXlESmJ3eEdqUVJhais4VHhYNjN4MHdvR1B2VjRlUmtubWU1YVcyangyMjUrbndBN0RJOU5wbzJRczJ5Mk1TMzR1MVptTnU4OVQrODhaWGZuOGExNUE1alYvZjEybGdNT2JrSy9Od2tET0tIUEszWXZZMDhnRU5RTUpEOURzMUgrdTM4OGNDNmZRVytsbjU5RVREQXdkNno5ZldtNTdOdFFFYWJ2NWFKOXAyb2NmNlduYk9lbGg5SEE5Njl1aHFOazdVbmcyU1h5M3pkUHR3L2doZmtCdlJ1eG9hZXpScVl6Ym5IK1hnUUNRYzBoSmhqNGREQWJwSDIvalpXdVhrWUt0QzkwWTFMU1YxdWRCK1J2Yk1MNWxaK1o2Ny84RW5rdGRNbTIza21KMGg4YkhwelB1ZGdqSGUyMUMzWEQ3bmJSekQ1ZWVKaHo5RDNuOWRla0RVS1ljVnR1MWU5bElUR2lLZGV2Rnk4QkR5L1FuaGR1TzhQeE96MlBmU1F5Qy9sZWNvcTVqdXZSa1AvL2JCTXRINlFxVXpYSHN2bStjNG81cGlhRUFlK3Y1V3ZIQkxNcTdrQUc4TjVhZmc4K2lvU3lHZnRZQWZqdm52WkpCM2VuY0wzNzVDSnFKV0grZlAydURaaTFxbVJjaW4zRlhVU0E0M3ZzSGNkclhlUGFUSUo1YlNWdzU1OXlsZU9vWnZ5K2Y5bmwrRnl2eXlRSys1bzVSeitYTHllNzlZdDNQM0hranBhTytvQy9GNzJjSjNkdzNGN3F1VElrd1Y2ZnlpZ0U5cHlURzlGdE84TnpZMGdDaGZVR0lUeGZwWXgzcGY0VTRFVnRaUFZKN1dTNSsrWTYraUUvMUlHQmpwY1VZbnpkSUdwcFBXT1pTUFA5dHNxdGw2NG1yZ3RSMkZQS0xJeldXS3djMkg3ZTVkeVNRSThtWVJ5WXB1OXh2YTBuV0t3Y21LMGFTdlh0eWRyUDhURTcvdjFFWi83L1RENDlmSUo5K0NOK2VibDJ5WURFdklQOHNiU3BDL3huZyt2TVRJbTZnWXhLR3NEM2Z5UUwrSENkOXJabEZqYk5heEhCVE92c0l0N3lTeWp3NXBkUTVGTm1HbnViZ045R3M5eDQxbjU2SWt0WXJMS3c2NHpZVUZsd0FUaG9MendzZXh6TlBRZ1lOYnE0YXVGdlpqUlUranlITTUyWEtFaTBpMllFdFk0L1JlUkgvcmJQcUMyM01tTncxUWxHWXU5dngraXoyb2VwcWh2TlBkelJ2ZUNJMW9UaGk4MjhxYm1yRlg4blduU01jZlFVQnV5ek9IL2JZNytnQ3ZPM0Y0V3ppcmh3VTE0SThrdUFUemJTczFaUXZaUlpPTDQwcmNNSnp5ZUQyQkRTMjhTeGRVTWF4OGUzK3NwV08wcit1NUhqMHJnVUxyS3JXaFJXOCtkK1dqVzgxUmNZOTVmOStPSnJaaURtVXFrOGFicGNLQnRaTkF6aGIzSFhPY2RtY2dEdGZUckhjRUdRVzh4cjE1S2o4dU41VmREUVNObjR6c3ZJU2UzNUFsNHJ0VERaUFB5WEgzUGM1dmFaL0gzR2hRS2ZEZVk0TWZlZy9GbCsyY1VNRzdVbm54WEFuQU5BYnBHK2hkSHdKSDZmSDZ4emZrMFRDQVNYajRHTnVYaFQvdDAvbmtHZjk5YmFaNGtCekJRNlg4REFvQkpwd1hwYnNuT2hvbjZJSEloVTA2VytiQ2syOXdBYjFxZ3J0MXJYWlRiYUw3dnRnOURPa0RMajBuSnR3V3RGa29Wa1FSWVJBS3h6VVFYejl5SDNzZ3NGQXNHVnBVbHQrcDBhUURHMGdjSUxkb3ZOcC9mT1ZrRGZlQ2FiNlRWcWsyekhIdS9NTmYyNlUvYWV3RjBhY0Q0alZRODBDUVBlN2tPTGhsTzV6SUI5b3pmbnJITVAwSjVHaTZoQSt3eFpQVXdHSnNxVlc0RlpleWtlT21OZ1k2NTNIMS9vV01rbWNiNEFHS0VLNkxXTDVtZU9yMFh4L091dG5LOE9UK0xjKzhsRmpuUGU5RHk1ZjhiWFE5bU1kUHBlMmE4KzFKY1dQbXNuYURkSUEyaWhNS0lwMS9Wamt5a1V6a3FsWiszZ0pseG5BenhXRzA5enY2dE84TDU3WnRuUHo3OFo1aWppRGt1aVRsSlF5blhPcHpmU3ZpMi9oTi9SbmExb2xaWlpTREY4NVFuNXVkV2RLU3dsM24wK21PdmxkOWNBRndvb29CN0kwTGZMYUZ2WHZyL1A0QVRINmtGZk16TzNiOVU0WDZUdm9sdERlMUg5YUJiRmZYWG1yc1Q1QXZ0a01XVkNTR0VaSzNsdWJjSHZjWnF0S2p3cVVEL3h6V2pnemNkTTRYNWtVNTRMWi9PQlovL2g3MGtTc0V2S3E2N0JiRTFGaU1JNldLd1VSMk9DS3lZSUE4QlhXOWg0U3kvanRxSXNPV3EveUFjNENFN2Y2LzQrRG1ZQTdiN21qMEg1Z3h6K0t5TnV6aWl6QUk4dDFINHNMWmY3MVdMOGJQZmZIMEJmNTBVZStEcVhsUE03S3lxcnVQRHh6RCs4b0JzTXNuaXR4R0oxVHhBR21FMzgyV2JQRzhQdE9zZkp3NXFUd0xLaitoWWJhYm5BeE5uTWFsR2VEOWxGK3QrQkhscSt2aEtiVGdNZHYzSGROSzRpZUhwT1NCek00T0pObmZuOTNscmVKTkx6Z0E3ZnlPV25Sc1BsOCtZV2tOaFFCb1RXbnFSUTZXZG1zNGh4ZjhtWnJ0MisxMzkrU2hTajEwb2hzcm80bWNPeW84YzZzZXh2clNJWU02a3RKMUQzelhYUFY2eGxwTDVYc0NzQ3ZZR1BCOHAvSDgyaW1ONHJscGtuaFdYMldXaEtmdDFOSDdiUnpUaU9MVDdDaWFXeWsvWFdkSDRIbldNY20xaElHUmxKNFk2bFZnQW55OHBKYXFtRlkxYUhldlNFMDZKcEhYN3ZXczFXcE4vd0lGc0FMYTlFRHZTRStUSHIrUnViR0NSWjhBVDVVRkJaYVNzaGl3aGdsb2s2UUNsbEYvU09FNkt3UUZCVCtHUWpiOTRtWU4wRS90K1pyVmRoS2JQSjlFU1VDYTBkRXg4a3BBYWpBRE9XbkNVeHJEbEpmMG0xeCtRRDdTa0svN0RkOHg0YUwvWGcyS3RzWEdNMHNDS3Z6QUw4ZHJONys5bDlUb2pEQWtGTjVZWUd0SjBzS0FYdW5jdTVwRklVUHBQUEJKK2hpY0NUblRtL1czaVlBV3V0TWFXMkh6REtKazYxakdTbDdZdEw1YlhrcFZJNVFVWUtvcVhueWZlRit6TXBTQjFnVTlLb2xxT1dvRVg3ZWt6UWVuV2wvdjdhUlRQSkIyQVBpRmRYdXA5bG1oVE9zYmxqRExEa2lDekdTYXc1U1NINnE2R3NOdFRTQmNhMDRMejM5cGs4UmlYbHJCRDNNL1AyZUdkVzFPNjd3UGxnejFoZ3pBeFdWbjk3RStlNnMvYnptclRnRU8wZ0FjNmZ0NTdoL2pJTGVSeGFSUEI3VXpjeUEyaGZxYVNGclpuOGhqU085OC8rUStINCtXNFUrdTlveVF6WC8yM2tXdjZoRHNEbzMyVXgzY3ZvZmlEU0U5cEZNNEZPcW9iK1lCM3RSYjRleHV4cVQrajlJM0RiRE1mN2w0OWpvUGYxbFk2UFNWN0d6L3lqZlYxWDlrOXhodElxejJMbDV5Z3E0L2Q5Tkl2SC9mbHVzdjJLRnQ0bU9ldStzSXpmVTdnL2s0T1VITTBDN3Y3THZmZDF0U0pFWVNkWXJJNCtPSjQrWDg4ZW9hYWdialRrU2hDdTZXaGx6bm1LRmRwWjJKWFpueWVVbExPTHFydjdkdWVpWGxtcVF4Q3VESmRLUGVzQ1cyYXBmS2R3UWNYbzFwQVRWYlVkZzlFQUxMamQvcjZMbDRDNy9wSTlaa3ZLS2V5RittcUx3cS8zMWo0M1cwWFJYMHhKZkMzSDdRQTJqT3phUVA0N3Y0U1R3bHArY29tU254Y3pOdlpkWUtCUUhSRmZlTmpSdmtYeXJYZUZ0NG1URmlXbDVYS1pXcjk0dVp3NjlTTGYyemRiOWNmcUF4a3NWVmJ5ZEZkT3dnRFpJMng5R2pDb0NkQXJ6bjViS1ptaVhUU1BvNXBGaHgwekYvNCt4SVlpOGJXMEt6SUdONkVZcy9xRTQyTVMvV3lsMkkxcU1lUG1VQ1liQVdxVjQwM3U0RmlTOXVCOHg0N1o3NjNsQXNDVGdLbEFJTGk2MEF0cUcwQmYrdVlSc25mbHJYKzRYOTBtSVMwOEs5S2M5dVAxOXY3RGQ2ZXdqUGl0Vlk1anVJK0pQVDJ5aXh3WHhSa2VOcGtTQ0FUVmo5bElxOEJKYlRqSGZmUnY1NGxrY3crd29mZ3JQWmxSMjZFZTV5bnFkZHpFTnN4NnpTMW1Va1dYK2h3YjNsdkxCQmRYNWV6dnI2WCtNQzVGKy9IRU1GYmhiWE9qWW5KTE91ZFFjdyt3S2tOSlJBQnREcFZCcnhuN1hBdkN3VDdNTmgyV1JFRjk1MWxtRnFmbGNyeHNVNWNKQ3I1bWlxYkxqdEZXN0kwK2JBeW10Q0ZyVm9jSkovL2J4T09WRWtWUlQ2cWVsV3pwbGg1bFg1ekVjSzZkcGUvcDRRVVUzNjJnZDZ5VVBRcFFJN2xnUzFJd0dlU0tGT1gvdGJCWXViK0hPakNyK0ZJcEJmVlR1WnlyWmhYeTJOM1ZpdGFRWi9ONWpNZTBvS0Q1dE5UY3o0M3Z1aUlNVDJJRzdjKzdLRXp2dThEMys4Vm0rejRyRXEvMjRwcEU2Y3Nzb2RlQTNzOHMyNTE0U3JBUEE3SE8wR29RQ1BEYTJTbUd4MzVER29NeGFueE1YUHNNUzJTUG8wV0hYVnZnWFE4SVVWZ2dFQWdFMVVidk9MblVTb20zaVpNaXlVNmdRUWd6QmdCbTVTYUc2VmNrcE9jekFDU1ZQcW54TVFHUktqRlJyekZRdzFCTzBJdkw3WU5rYXJHMDFNTEYvRE0zT081anhYSDdvTVA3YTdsWWNMZXJ2ZVNiSlZGY3pzWjdBTzFRb20zbFMyZnkrWm5uM2U2NER6WExqN0Z5QXJEUG5sZDJEWDU1T1FCVkFDck1EMWgwSjc4WGQ2UDFpdzREajNiaWdrSGRFTW5QVFBGNTJUR1dwMm1SRUNaN2tROU41RGt6YVE3dzFHS2VKODZJQ1hac2JDbHhNRVB1cUN3UUNHbzJ0ZjJZV2R0T3RSajBOYk9pUVZsNXNTV2RJb0l6eGlaVFFOaDBtc0xLcFZKZ1FodkhKalN1a0pvSHFRVVJMV2FuMm85elNnL1BvWW5NR2p1Vnk0WG9udk9zc3Nnc3BIM09jOTBZY0h0aTBiVmZwaW9RWE8wMHFVMC8ycVJ3QnRtZlcrSmU4c25aZkRhM3ZLc1ZxeER1YUduZkw2RnJmVFl0djI4dVMrSFRjaW5XZlRLSTQwbWd0K3ZteHE0UzBubzM0cHgyL1NuWjIxMlBNb3Y5SEZMaXNVN01zRFVhMkF6K2ZENnR6ZHhoV0NLZkw1RVNaVjhkSjFGVUppY0JIY3ZtdGVDUmpwd0hTOVlCSC9UblBQR0Jkc3pDQmppdVNrSzd0RTdRbTM4cUxRbGY2OFg1cWl1a2ZpaDZiRHBOKzRMMjBheUlIZGxVZnV4b0ZnWGxEd2R3bkpmV1FHVVdWdHU5MFpzOWw3YWY1VnFtdUlJTm9aM3g4eTdnU0NZemFKVzJTdHZPY0MzMjBRRGcxUlVNVEFCTVZEbVJvOS9nVFUyNFA4K3JpalNDQmZnZTN1Mm4zYURWWk9EMzNmRWIvZWZQT2NCa0dHVnpRTE9SYzR1K2pYaVRzdDVQNVRJd2NVTUQ3WDFObk9ONWhkRFZpaENGQlFLQlFGQXRHQTFBY2dRdnZzMGoyRFRoMFU3QXVHTGdEMXYyNXY4Mk10dTNUNXdzQ3J2aTE5MzY1Y1piN3VXRVRPbkJCdGd5WHlQMXM3MWVXT3IraEVlUEJpSDB2NVdJVTNUdVRjdVZzNlhiUmNzbHpSSjFiVjJkRDJVNmI0ajV4MTRlejZSd1d3TlZGWkVCektLOW5EWXB4ZVgwL3IydkhiTkVsTjdQOTdhbElEOU54MjhZQU81c3lSS3luckVzOFJ1U1FIL2g4Yk9kTjJFQ1BLc1lFQWdFTlFkSmpCamNoQUxKU2x0RDBlTlo5Rmw4ZFNVenFwUUVlREZiek5XNEVCdEt3ZVdkTlJ4WExGYjJxZmgwTUV1Q3RUclo2eEhzeTRYcGhEYjYyM2daK1htV0hOVVhIK1llb0NWWWNpUkx3aDlzejhxSXMvbTB4c2t2WVRtdHU4RkVnVUJ3NVhpcUs0UFpuMjVpaHFrbkJaVldzSUg0bG5RS1RsSkNRcGcvc3pMbkhhQkFKL214cmsranArN0cwOENqSFlIdGxlaUpZalpTbEYxNVhHN1Fwc1h3SklweVd0bWhBQjliZDRxOVAwN21hRGNHbHdqem85QTk3eURud3ZNTzBnWXM0eEo3UitRVzAzb2p2NFNDNHVlRG1SU2ducE9ialV3Q2FGMlg4K0Q4RXM3M0xWYUt4c2V6K0Y2VVZqdHh0U2lBbjNOalhQMWx0M1lHcXBlSjJlQ1NSM0ZPTVhBcVIvOTd6eXprNTFwNmpBSzFVaFFHMkF2b2hnWVVUWDhleWYzN21HVHYyOGM2MDZyQXg2d3RDaHNOektZdExwTWIxbm1Dcy80c2pXdnorcW11VG9rT2xDc09KUTVtYUF1bTBsck9rK3VzRnVObk95WjJERTlpZzBCblNFazJJVDVBNS9yMGF1NWNuOW5uQm5DOXAzZWRsa2dJWStEQ1ZXUEZhd2toQ2dzRUFvR2dXckJhMlN4Q0lpVUtPSlJCY1ZTeUlIaTFGN2VMQ3RMZWh4cGZNL0JRZTA2TzlUd210ZGlTemd5TVhuSGFrMXkxbFU1RkdKYW9YNjczM1hhNTJlSTdmUjA3OVVxOHROeXhhYVFTcVVIaVYwTXBtR3hJczMvOHhlNmNBT3MxZmFzdXB1NWtKdHpMUGRoOG83aWNFOFBia2htMTE4dGNhUmdDOUc4TVBMR1E0azFPRVJjL1B3d0hoaWJJR2RNQ2dlRGFvRzhqdVhRYW9CQ3k5Q2hGMHdNWkZBM0d0bVNWd1Z6VkdEKzZHUmQxTS9mcDd6L0lHL2pQUUM1OHBjYklBTWZPVlNlWVdYYjNYKzczbm9nTTRIVnI3RXo5YlI3cnhJd3J2VXpCeUFDS0UvRzFPQzRtUjdMSzRWd0IzeVBBWm50ZkRtR2dhOWM1K3FDdlBzRmpJaEFJYWhiUExXRkQ4TXI4UHRYem91SXlDb1ZhbWJtclQxTGtpZ3FzWE5QbGtVMHB2UDdnWW03VnRpN1FxYjYrS094SnhVVkVBQzB4U20xVmNObEZuQTgzQ0dIRzdOd0RzaVdFV29NYm5zUzU1VnVyYUUvMjRqS3VBeVNMaWxkV09MNWV1RDhGWnl0b3ZiSC9ncjVvNzJNQ25yMkJjK2JVaTQ3SHRrVUU1OVhuQ3VoWisvbGc0S1ZsVEhnWTNaenZTOC92L1JVZEs4aTFwNENXVWN6NHpyYUo0am5GYkp3Y1Y0dnJpTmhRZms0dDBiZERQVGFzKzNoRDFjLzEyOVJsMXJJNk9Oa3ZIdWlwcXFCOGVqRURGbXFHSkhDTmQ2VjZlYlNMWnJMUitRTGdvVmdHWDcvZXdybkZod09ZaGUwcXNGenVvYzNVdFlBUWhRVUNnVUJRTFZoaEx3cVBTNkVuN3ZvMDJlZHJ6M2tLc3NYbDlsbTJldmlhS1RRV2wzc21DZ1BNdWxoOHhINlNLMlhzbGxhUmIxZE9NWERUci9iM3piN05jYnVwTyswRnp4QWY3ZTIwMkhxR1dTVC82c3JHR3RMa3VHMWQ0S1lrWnR0ZDdteXpVZ3NiU253K21BMGEvck9lNVlBWmhjd0cxK05mWFRsUjI2andBejZjeVVhRVBtYlhwWHhSZ1ZYei9nVUN3ZVZoY0FMRjBiOVM2ZFUrWmFkOTVVZDJFVFBFeGlhejhrQUsyUG1hNlN1NTZvUytMWXpaeUxMVFlCK1dhS3Q1YXhVd2JUUzNlWGlCNjM0SlVwUE9sUzZxU0tSUzFEeFZoVVowRVBESExSUWVBQXJSZTg5VENGNTNpZ0p4cXlqMmtmaHlDOUEwSEJqUW1NSjVweGhtendsUldDQ29lV1FXMnR0K1ZRWDVKY3lRMWN2K2JHOExwTzArVjdIOWgvdXpnbUwrUWRmalNtMS85N0pyM2FHZXJRK0hVanp0VUk4SkVpWGxESUxwa1hxUkFiZGZSckdTN050dDlwN0Z2bWI2Q2plM05ZRnJYb2Z6d283ZjhEV2ExV0Uyc3g2aHZoU2REMlRZOThTb0gwd3J1Lzd4ek9yK2VndWJKZ01VY2UrZkJ6elJHWmh4SzRPVXYrOXg3SjJpOXozdU9FdDdFQzNXbk9UK0NrcFpHYU5WRGRjcWt2OVd0cnBSamRuSTY0L1p5T3V2VW5EK2FhZWMyT0tNQWZHOGZzM1lkL2w2K2RRUEFSYmV3U3BMSHpPck5QOCt4T1AvOG5MNWZFbXg5VW1aTzliMVBxK2pCT0gvUjRqQ2dzdUtBWndFcCtkVmJWTzdVRjlHMVZJdk9ocmNTOUcyeWtSV0JRSkIxUkhvelRJZWdIWUlrbjFFbC9xWC83MEUyWm9xVkpVTmdkWHFPQkhTYWx4Wm9tcCs2TXJYVFNMWWh4UFM5OVlDVTBZd2crSEZaUlRVMys0TEhMaElVZmhLc08wTWZkNmU3Z3Awck1mdmRjSnNmVDh1czVHVDdOZFdPQjZqSTFuTXZodlZ6UGxyT3B1NGVSbHBYVkZRNG5sektZRkFVRDI4c1pMQkltOFRSV0V0ZnR3T1RCbkp4anZUYklMeHd4M1pBRlJ2Z2U5bEJON3JUK0hraVlYYWdiR2NZcGFPZmpVVWVMOC9zLzJjTmZMcFVJL3YwMVhHVTZBM0YvRnFrVGs5ajlsbEdaZFlTcXR1UXRVN2ppS0d4UDZMdkgyOGdRdllZNVVzdnhVSUJGY1BRVDRVSXlVazhiZHBPQVhIbTVJNHp6cm5Jc3RSQzVPQmZyV1hTb0VQMThuM1MyT1dsNnAvUThNUTUyS3RHcW42VDZ0L1J6UGJHSGNzaS9PKys5b0NkNlZ3WEgxK2liMVZnVUUxcVV1OUNOenhKeHV3VFd3RDlJZ0ZYbDVHcTdVZURUbm1td3hjKysrOUFNdy9CT3c0dzdYL3E3MTRIWmlocUN5eFd1VkdjZ0FyVlFEZ1RCNzMwekVHR05HVSt6NlFRVTlaclNiMlJXWEFXNnZwQi8xSVIxNnJkcHlscUxzbHZlS043OHV0REI0bWhmTllhV1cwdG9waThvU3pwb2J1SUIwR2FmNTlUMnMyMzU2VnlzOFU3TVBHMXU1eVV5Szk4VS9sdXQrVHhCbnRvdVdlS2hKUzQyMGw2WGs4SDRLOGdZSkNKdi84YUV1NjBXcDZlUHRNNXpaOUFJWDNEd2RVN0gxZnJRaFJXSEJaOFRXem8vd3JLK1NTT2FPQnB1cXVPSm1qYjFyZW9SN3dWaDkybGo2aW1rUlA3c0NMdytqcGxYdnZBb0hBTTJyNUFuM2pHYldQQ3VRRTUvMytIQWUrdFFtWFh3eGhSbkV0SFR1RjZrYktOSzNwM2QwakFtak5zT0k0SjdpSE15azJQTitORTluV3RwS3ZweGE3TDRENm1vRUpyVG1KUHU2aWNZbTdsRmw0OHpWenpGWjdKNnUzZlgwbHNQS0V0bS9YeHh0NGMwWkNHREJ0bFBaakU5cHdFWEhubnhSYUJBTEJsY2Vkc1hiL1JaWVVQOWllSWtpVE1PRFc1cXhBMEJxcmZNMWN3SFdzeDREWmFpZFZKRHZPY3R6NWQwOWVmNTVZcEIrNEd0Mk1tY3JMWFdSa2hmclMra1pObC9vc0NmWXlzbmxxb21wQkd4dEtFYVZQbk9OekFkbnZjOGZabW4rTkVnZ0VsYU50WGE2UnRmaDFONnNIRVo5ejlBQUFJQUJKUkVGVW5sdFNzWDAvMTQyWnRKUG0yRnZuWkJkUktMNmxPUzE3eWl3VWNhTUM1WG02T3h5eVpSNC8wWm5QbDZydmF2c0RJNUlvYnA3SUFYNGNUc0Z6eWs0S2h4WXJNMHZyQlFHWHltUmJvUXpGZXIrb0RIaDdOYkQ1Tkp1Ui9qU0M2LzJkNTREdnR3R2IweWxnbDFrWXhCdlZqR0p4YVRud3lOLzJTUjluOGxpNU1iNDF4Y1NoaWJ6L1lBYjNQU1NCQXVQTHkvV3RNNVJzU09PdFZ5d3d2Q2t6c1Q5YTU1a29QS1lGdlh4emk1bmRHdVJOdTRaeUs3QlJaYzlnTlBCNy9LVVN0aEZkNndPSjRYSlQxOXhpWGp2dlNXRUZ5eHVyZU0xNXVpc0RFWUhlck83cEdVdGJCWlBOUTkvYkJLdzlTU0gvcVM2MGhUcVJBMHllWHpWWndrOTBkbSs3Y2dzcmY5d2xNc0Q1MmdTUWd3WFhFMElVRmx4eGZFek0ybkRGZTJ1QjZYczVTVmI3Y1VZRThOLzZJWTdQQy9CbUJEUytsdU5qeDdLcnhrdFVJQkE0RXVMTG9NeXBIQXFFVm5CaXUrcUVuRTN3NjI3ZW54d0pER3JNKy9KTExsKzMxNmJoekJRN1UwTzd2UWQ2MDN0eStzMmNJQ3A5NEJZY290OWF2M2orL2EvRjd0dEc5SXRudzVMYWZzQ2lJNVYvbjUxaTJEeWpSUVN6SzVZY3BlRDgwd2pnbjZQQWxCM2E1WXBWWGY2bUpDV0t4ME1Jd2dMQjFjZEg2NWtSOWVtTnpLQ2JlNENOZ05RMHRIVXFsNW8rVGQvcmV0L3pEbkplK0h3MzRMZlJETEJKM2VvbDJ0UmxNNkRseDEzN0R5cTduQ3Q1cEtPK3hZMlBXVjZZdnR2UCtTTDYyU1ZBaGswYzZCbExrWHp6NlN2bjJTZ1FDS3FXVjFkUStOUmpjZ2NLaE9weHloMWlnaW5FUHJsSWV6NzA1aW9HMFVjM284QjNxUlQ0YXovSFhIYzVsQW04dnhZWWswenJBU25qdDdRYzJIZUI0M2xSR2VldDMyNnpuL3ZGaG5MK0NGQVVuWlVLN05ZUVZaY2NaZVp3cTBqWnF1RXJWU2JyZysxcE43SGpMRzE1MUg2L2k0NXcvanVwTGNmZndqSmFJNXpKNS9HZmxWcXhjWFg1Y2Q2a0JuaWU0R1dpR0MxVkRGckI0T2RINngzZmYwSVlLeTFkQlNxZGtSSkZPNzJTY2xacm5pOWdWdlhSTEZiU0FMeEdiajROREVzQ09zZFE2TzhVUTBIWWFHQWlSMkVaME9jbjJ0KzFpMmFHN2x1ckt5OElsMWtZQkgxZ25tT3p1Z0h4YkZoZUdlbm1sVjZ1dFI5WG92RzFpQkNGQlRXR1YxYXdpNmdXU3YrWGNTbjBGTlhpZy83NisvLzlac2Y3K2s2NWZPS1RRSEM5Y1R3YjZQR0QvUGU2V0daOTdUNHZld3F2T2tHeDAyU1FSZUdwTytYblZHZm4xd0F2Tms3WWt1N2FXOUlUL055NHNocGcvOW1NR3A4ejNKK1ROMzh2WnI1SlpkZitYc3k4dUtNVnQxbDRtQUxHZS8yQjVjZm80M3c0VTN0L0pnT3pFbnpOTEhON2Y2MStrd3hYK0hzeE0yQlVNMmJBNVpXd3RIdmFiazdxL2psQ0M0Z0I4Ynp0dTBBdnU2WEhYSmR1VlJhemtRTDFyTlRxZlIyQlFGQTllSnNZVUd6WWdBdEFkVk5OZ0F2Ump3WlFZUDFnSGZEYkh2ZjMvOWQrZWdDLzNJUGVsbStza3NlTFlCOTJ1Uyt6QUorN1VRWWJFYUJkYWoxbWh1TjlpV0hBTFMyWVJaeFp5S3lsaTVjNGZ2NjBnNWxhZWd2V3A3cHcvTTR2WWFPanB4ZFhUaHdRQ0FUVnc1cVRRTHV2M2QvK1VxbHpHN08zVm5OY1VyUG52UDdyL0xpRE40QVdESG9zT3VKZWNzQ3Z1KzM5MzlYOHZwYzNaMHpUZVA2MzIzZ3pHbHlMZFdtNXptMFR2dGpNT2IxZXo1R2lNbUN5VGxacHNZdm1hTTZPdFlTV0lLclZERS9KMUoyOEdjRHJYcWxGL3ppa1h2VHN2TkxpczgyOEtYbHdQdGNGeW5Qd1hBSHRJL1FzSkF6Z3RmbkNKZUNXUDVoeDdBNmJUanYvREtrWGdRRlR0UjlUbnF1RlpaNGRpeDFuSzMvc3JtV0VLQ3k0TExTUHBoZWN0ODJ6cUVXRTdEKzBKWjMvWmhjeFdoWHNRL0ZDSFIyUytIR0g0MEsvYzMyS0QwOHQ1aUpDeVZOZDZVbnp4RUxIZmJrN2dBa0VndW9oMklkalEvTUllaklDY3FNSXM1SCtYbXMxSm5kM3RHU2tXNHZlY2NEcThZNzNlNnM4MCs1cFRRRjN1Z2RDZ2l0Q2ZiVmZXODM0MXJ3NUk3dUkyUmQvSDJMR1J2dDZ6SERvSGNmM3ZUa2RlR29SZmRUOHpNeDhHSnZNeDAvbEF1dFBNYk5pMnhudWIwZ0MvODBwcGc5eFJiTjArOFVEL1JwUjFQQTE4MzErc3hYNGRZLzltSnFXeXpFNU9RSzRPd1hvM3BEWkJrOTE1YVR2L2JYNm5uVkRFb0JuYm5EOVh2UmlCa25oZkcvVm1Za3NFQWdxenY5blJha1d2MTVHNE9ibUZEMEJaa3ZkMEFCNHN3OGJUMzY1UmU0UmNTaURWU2lmYnRJV2pWMng1Q2dEYUdOYXlGbHhBVjVza2hrZHhDYVp4MXhZNjdTSzVIVk1iODVxTXZENjFyVUJTNHo5dlppZDlkRTZYb042eGdKalp3TERFam1QZmJrSGZTbzNuZWJZclV4Y3VDa0orSHd6SzBZK0hzU21mVUlVRmdpdWZTeldheitKcVNvcWR5dlNoTHFtWUlWemovdnF4R0wxdkxlSzh1c1Nlc3JWanhDRkJaZUZ1MU5ZQmlneExKR1RXUUM0U3hXOUhOZ1llTElMTzRkcWtWRW9lNnQxYjhoTXc2aEFaaVVleVhUcy9ua3Npd0swMm10WUlCQmNPY3F0alBKR0JGRDhLN1VBbjlvYUNEV3R3L3NNWVBuL0g0b21FVVZseklTdENCUGF5UDhQOWFXd3ZDRU5XSHVxd2gvRGdmd1NsdWdwMFdwV01PK2dmWEFyMEp0Q2hKSXlDekJ4TmlkZTk3V2w2RnRVUmlIamo3MFVneVVLeTVpbCs4ZGVDZ2VERTFnS3VGSWhHUHl4bDBMcGxKMlZhNnlYRkU3aGVjOTVmb2EvRHptZnlPNCtUM0U0SnBpTktHNU00QVJTNmJsbXRYMEd5UTk1OXpuN1ppaDZSQWJ3dUtocEZja0ZsQ1NJQ3dTQ21zRU5EVmdwRW1Peis1S0VqcmhRTnZnWm5NQnkxQlhIZ1hmV01JdDIybTVXaUQzVUh2aDVKTDBrRng0R1pxYzZ6NEJ6aCtQWmZCMkFZOVQ3L1lFbXRZRTVCMWhXck9USnprQlVFSENoZ0dPb2o0bmptY1hxV05ZZDZFMGhXNnFLV1gyQ1kvVDZVNDZWS1JZcng5SlpxY3grSHRpWTFoYWh2c3pDK3ZkeWlzU25jem4yV3F3Y2h4ZTU0WGtwRUFnRUFvRkE0QXlEMWFyVkYvM0tJOUs3cjAzOHZZQlY5M0NDTy84UTcvTXpNN1B1c1lXTTd0M1MzRkVVM2ppSkFvSFNLNjVUREwzbU5xUnhmeG1Gek1pSURYWCtIaXhXMTVrZkFrRkYySEp2OWV6M2VoMFAzU2tscXd6REVybFF6N29Lc2k5TUJtYVVyVHRGOGRRZFlrT3Jyb0djK3IzVUQ2bjR2ZzFndWJkV1YyQkIxZkRzRFF3SzFBU3UxL0ZMb00yUUJObWFZY2RaenYyS3k0RHZicUszL09vVHJBalRxaUlJOHdQdWJFWExtcFhIV2ZIZ2lnLzZ1OTlzZU9wSStzei9zcHRON2RRODJwSGl0Rm5oTjNpdWdCWVQwcHhXU1VvVW13WnRQQzFYeHltWjNJSGp1dFo3TTRDVkZUSEJjcmxzUWhpYkljV0cwbC8wbFJWVjA5QkhjUDFTWGZQV21vaTRGZ2tFZ3BwQVRSeDNSYWF3NExJaWxmcTYwbm5jQ1ZWc1NBT2VXOHBTdTE5R2NXRnhvVURiTzFoSlRqR04wUVVDUWMybXVwdEF6dkdnaWNhVnB0eEtMMTVQcUE1QldIb3ZsZG0zRlVJUUZnaXVWK1lkNUUzTnMwdG8zZUFzYUo5UkNIeThnYUt4dTlVT1R5MTIvNzA5OHcrRlZ6M2JtVTgyOHVabFpHQ3J6T0o4TEhQVnNPalRUYnhwWVFXclFaUVZJUWN6Z0Rzcm1Sa3RFQWdFQW9GQW9FU0l3b0xMaXRSTXFkeWl2NDIzeWJWZ0VCTk12OHAvanRCRCtLa3V3TGw4ZWY5ZmJlVmphaDd0QkRTcVZiSDNMaEFJQkFLQlFDQ29lczRYdUw5dGRYbHJwdWZ4NW9wU0MxQXFNblFGQXNFVnBqb3I2a0o5V1JWUjNZMkIzY0ZzWkJCT2lhK1puNzh5ZG1oVmpaY1JDUEpoRTlHckRiT1I5a1Q3THpoYWNRcXVmWXl1TnhFSUtvZlJRSHVJMWVPQkJYZnd2bi8zbE84YjJkUitlejh2NTZKdzMwYkF6RnVCaVcyWWVaeDZFWmc0eDc0RVBQTVNNOW5VTjR0VmxOb0pCQUtCUUNBUUNBUUNnZURxNU9PQnRGdlU0ejhEYVo5VEVYeE13UFNiZ1JlN1YrejVWWW5aQ015L0hYaThzLzM5Lys0Qi9EcGEvdnZCOXJUL2NXZC92OS9zMkkvaXRtVDNqbGVJRDdkclhOdnhzUjZ4d09JN1BVdEFHNXJJNURaekZhdHlQaWFnWVFoOS9HOUxwcTNZWjROcHY2bEZvRGZ3VmgrZ2MzM0gvWVQ2VnZ3bXVEb1FtY0tDYXNkaUJWNWZ5ZjlIQjlGRDdjY2Rjdm54Q1ZXcFlHU0E4NmprcWhQQVgvdUIrOXV4ZWQzelM0QThONFhlWUI4Z1QzVElGQWdFQW9GQUlCQUlCQUxCVlVqcVJlQ2UxbHdUSDg1MGZMeFZKUEJYcXVQOUVrMXEwd1pIajQxcHdLQW1UTjQ2bUtHLzNiRXNvS0FhczNVN3hkQlBYcTBYR0F5eTNXU2dOOFhQdTFvQjMyMEh2dDJxYjFYWnZTRVFYd3VZcjBwQWF4Wk9qM2RYQkhxendmM1VrWHlkSDNmSXpVT0hKREJKclVFSWIzcGtGOG4yUXBFQndKZ1dRR0k0RzFYbmx3QXI3M0g5UHRSTW1nT01iMDJ0SlNwUVg1RGRlNTRXbk81eVd6SzFtNHJTN1h2M2U2RUlyaHhDRkJaY0ZoYmJyQnk2MnFKUDI4OEFtOVA1ZnovVldSZ2J5cklMeVNKQ1RVazVPMFVmekFER0pydjJKMVpTeDkvZW4wMGdFQWdFQW9GQUlCQUlCSUtyaFI5M1VNU3NIK3dvQ3JlSVlDTFV1cFA2ejMrN3Irdm03QUR3ZkRmbmp6ODRIOWgwMnZWK0tzcVFCRnBFTER5c3YwMStDVEIrTmh0eDN0ZVdvdSt6UzdTM0hacElMY0hkdmlKQjNzeWVsYlNNMDNuQXVGa1VTdTl2VDExaFF4cVFGQTUwYmNER3FhLzM1clkrSnVvVXlrYWpmbVlLd2hQbjhPOXZ0d0ZaaGNDejNZQ3Zod0ozL2NWdC90d1BiRW0zZnkvUGQrUHIvN1REOFgyZXpxVVE3R3NHam1TeGFycDlQV29wdis0R3p1UURaL0xreExzWHV3TU5ReWttdThOckt4MHJ1VzlLWXZEaHRaV08yM2R2Q0F4czdONitCVmNlSVFvTExpc05iQmVmTi9zQUQ4empvS1hFMXd3MHJjUEkzNnd4emp2Ri9ybWZBL3FOVFlEZDU3U2JrMHhxeTRHMm9KUWxKVEhCd05TZFZmZDVCQUtCUUkyVzkxbFYwNmdXY0RUTDhYNmp3VDFmZG9GQVVQT3A3Y2RnOXJGcyswWGx0VUs5SUM3MnM2ckpJN2l5QkhuVFA3ZzZ4dE02L3Z6czFabGhkeTBRN01OenZ5WmQwL3pNcmpQZlVxTDRubE12dXQ1Zm9EZUZwRktkZVVPNGY4M3dkUlZjV2U1b0NkemF3dkgrSjdyd0pqRjJCdEF2bnBXNmtZRkEvM2pINXl3OXluVzRubVZCdzFEZy9mN0FmemNDYTA0NGYxOFoxZWlmR3hVSTlJb0RwdTl4OUE3Mk10bi9ab3JLZ0JlVzBoTlhLM01hQU9KQ21WRThhNzk3M3ZRbUEvQmVmNkI5TkZCWUNxeTJpZXhsRmpZOW5aWEt5bWVUZ2ZZTUo3S0JXLzlnNXJBQndLSTdnYmtIZ2Y5dDVQT1N3cGxockc1bU9uTS9VR0xoT0NEMVhkcDNRUmFpQVRaQkRmUUd2dCttMzNqNjNybjJmMDhieGZlM1NLUFBrbytKdW91N0xEdm1hTUhaTmhwb1hzZitmVXBFQjdtL2I4R1ZSNGpDZ3N0SzEvckFpUnhhT0h3MWxCZWtZOW5BZTJ1Qkk1bU1LUG1ZT0xnb0wySzNUTmUrNklUNkF2L3F5dWVPbStYNGVKODRlOCtmeFVjNGdOY1BadVJPS3hOWklCQUlLc29idllFUVgrRGhCZko5Sm9ON3ZscDVKWTdDengwdGdkWjFnWDh0bHB1SmRHdEFyN2luRmp0T0xNZTNabGJGQS9PWUZTQVFYQXRNYk1QZnduTkxnUFVlbEQxZVRiU0xwa2k2Nklnc2dBMW9ERHpaR2JqalQxbGNHaEFQakdnS3ZMcmk4di9HUTMyNXFJMEs1RnlxUzMwR29aeHhJbHM3YUEvUTMzRDFDZURMTGZvK2gxb2N5Z1JPNXJpL2ZVVXdHem5PeG9ZQ04wK3ZldUY2M3UzTTlQdGljK1gyNDRsblkyRXBVR3k3eHBpTkZEbzhKYk1RT0tBcUphL2o3eWd1NVpWUVFQQTFVeHh4UnFsRlA1RDZjZytnZVFRdzhyZUtsU0FIK3dBQlh0cVBuUytnZUJQdXp3WlJhaXhXNEp5cUFlSXpYWUZtRWNDRTJmYnZPU0tBSXBOMERYK2dQYlB5WGxuQnYzM05GSFMweE4zNzJ2STNQZXAzeDlmek1yS1B5cHFURkx3RTF5ODd6cm9YSERRYWdNRk5lUDQrcDhqeVZXYXRyanJCMyt3Ny9ZQ1Axd1BiejhyYjFmWURudTRLYkR0RDhiVE1BZ3hMNUJwYStnMkcrd092OUFRKzNWUzkxNkhia3Brbzl2TXV4OGU4VGRySFEydGJpYnRUdUw4cGJpYUlQWE1EeDhsL2pzaUNzSkt6K1R4V1I3T1luVDE1Z1d3bE1hZ0pqMlZEaFkzRXhEWkF4aVhnajcyTys1cHJ5MXcyS1FaTWswSDIrTzNiaUVIRVVndUZiWWt5aTJkMkVBS0JGa0lVRmx3MmF2a0NiZW9Ddit3Q2Z0a05mSDhUOE1VUTRMNjV3UFM5bkRCTmFzdUJUZDM5K1VRT0IxY3ZvMzI1eDcxdEdiR1hJbkJxSnMwQkFydzVxR1lVeWd1dG5uSEFveDJCNGI5UkdQWXhBWU1UT0xsZWVOaTk3dE1DZ1VDZ0p2VWk4RmduVHRqVzJDYVFDV0hNREhERlM4dUJ2dy9aMzNjaUczaTBFL0N2THNDN2EzbmZtcFBBcm5Ncy9kcHhWczUyU0luaWhIUGRLU0VJQzY0dFdrUlFVRWtNcnhtaWNNOVl1VHkwb3V3OHl3V2t4UDN0V00wMFh6RUdOQXpoZ2srWjlYUW1uMWxjdjkwTS9HYzl4VmsxZDdSa0IvU0tzdVFJaGRjaENSUnJvd0tCZXNFVS93Q09PVXVPQXEvMTR1dVU2d2g2M2lZS241OXU0dDk5NHJqSW42Z3FWNDBNQk43cTYvaDhrMEZlWUN2NTd3Yk9JNnVUWjdweVRKMjVuNTgvS3RCeG04SXl1VCtHbW5wQlBHWjZHQUJFQndJZDZ1bHZzK2swajRGZWlYZEJLVEJ2clA3ejFYeThRUlpNQXIyQi85M28vbk1sVmh4blFGTEpOOE40N2lyNWJqc0Y3OW0zMFEvVUdWTjNBcDlvek9NSHhQTzN0dUk0TTlKY2NTNmY1NjJTU1cxNHpta3hkQnAvVC84ZHhPdTBtdXdpb084VSsvdm1IS0NBTzdFTmd4a0F6L01GdDJzSGFpV0dKWExOb3Q2ZnljQ3N6cjBYSEFWaEFPZ1lRMUY3clJNYkFNSDF3Wjd6dkVVR0FCUGFBSjl2NWpuYW95R2J0RXYyQ25lMDVIcDIybTdnby9YeTgzOGJUZi9mNTJ6Qmhld2lKbWw5TVFSNFl4VXc3eURIclU4R2NTNzc4bkplZjE3cUFReE40SGkzK0FqUU9vclhQNVBSczB4VFQ0a01BRVkzQTNhZTQyOWo3bGlncnNZNHZPVmUvWDI4dDVZYUE4QWtzVUZOZ054aTRKUWJTV0gzdHFXZjhvNnp3S3NhOWdnTlFwaE5IUmNLUExZUUdEdFQ5bDV1RjAxQmVVczYvLzlpZCtEZE5jQy9sL082SUFYbm10V2hML1NicTdRemwvMjgyRkN3dUZ4T0RIbXpqL3k0MlFnVWxIQmNhVjZIWTRtU09nSDhuaDdySk45WFVzNXp4MU9pQXZsYVNnSzg2TzJzOWIxVVpnNGl1UHdJVVZodzJiaWpGVXM5NWg3a3dEZDVBWVhoNTdweGdmQnlEMDRjSDE1QVN3ZzFyU0tCM25HeUtCeGZpNU9zWmNlQXJXZTBYek92UkxzSlhkMUFYdWpPNW5OQS9XWVlGNXVsNVRTcHYyMkdFRlVFQW9IblROOUxyL09VS0ZrVWx2aDRBeWYwYXNMOGdIZjdhZTl2OVVsNmg0MUxvVmkwNXp3elBkNVpBM3c3akdMWm1wTU1iTDNUbDBHdWw1WlYrY2NTQ0s0b3I2N2diMG9yVStkS2tKWUx6TnduLzEzYmovT1dOU2UxUmNJZXNReU1Ld1hjMDRyZ2Myd29QOSszMit5ekR4UERhYk9sdkcvWE9aWUh2OTJYQzAyamdYWmFTbTV0b2IxSWM1ZmoyUlRYdkV6TUNEdVJROUZzemdIZzY2MmNPMGxNM1NtTHZtcVczR1gvZDVnL2tCenB1TjNSTEtEak4vYjNOYldWMlU2WXJUMXVWaWVUTzFENEE0QlJUWG5UWXY5RjRNNC90Ui9yMzVpVkczb1liV0pnenpqOWJYcjhRSEhuOTV1MUgvOTRBLzA4bFR6YWlWbXJXbG1sV3RuVmYrMEh2dCt1L3g2VS9ESksvN0VwTzRIZjl2RC9YdysxZjJ6UkVXQzJUc09yOS9vQnVScno5TWExZ1JkNzhQK2RZaWlPNm1FMk1tbGs3Z0Z0OFdidkJlQitSVmwxWWppdm4wcCsyc21tVVJJM0pWSDRWYlAvSXJQOHhyVGdaMWFYdEx1TDlKNjcxT2R2N0pPTmNvOFZLK1FrbGlFSnpBemNlNTdmcXhLckZiZ2diQ1d1TzE3cHhkL0gxN2J6dFhWZG5vLzVKUlJ6cGZNMlVuVU5xQk5nUHk4dExLT1krV1lmNFBIT0REeDhQb1RDY0xnL3NIeWNuRUgvNGpJS3dqSEIzR1pMT3VlYTdsZ3dWSlFITzNCdUt3VWQvN3ZSUHV2Ly9uYXNYTmh6bnVMdHQ5dnNyMDBBZzY4U1QzYXh6OEoxeGxOZGVFeFRML0lZcWUxcmhpVnltMHVsSElNbDc5OHdQNHE4Tnplbm1QejRRbFk2Zk5DZjgvVXZOZ01yRlhZY0VRRkE1eGdLOXM4dWtadlBxWG5tSDhjMUJjQUF3TGdVL2o4cTBENkQyTWZNZVllWDBmNytvcktLaWNLL2pkWi9iSzRId1VsQnpVU0l3b0xMUXQxQTRPWm13TXJqOHFRMFBZL0NjR1loTFNENnh6UGpWK21UYVRUSWtiRzZRWElHcjlIQXlLWEZ5a214aExTdGw0dHl4b2FoWEpDVldiandhRmFIQzQrREdSelllc2JSbEYwZ0VBamNJU0ZNTHFOK2JTVW41eTBpN0JmaFJ6STU0YXNYeEJMc2xTYzRCbW1KTnkwaWdFUmI1dEtGQW1ibEpZYko5d0ZjeUVjR3lJTEZ6blBBK1h6N3hnNnpEMVMvdjdGQVVOMWtGUUhMZFRMd3JnU0hNKzNuSGszREtRb3ZPdUtZN1E5d0laMFlidjhjSmNPVG1CSDdsMExjTlJuWUhWN0xxeStyaUF2UjRVbmFZdHZRYWZydi9jWHVmRjdQSHgzOUFkWDh0VjkrVDUxajJNaEd2ZWkrMXBERWdFVkhnRysyNm0vVEtjWlJqRmZ5dzNiZTlOZzRpVUtrSy91STdDSm1vQUg4M201cEx2OTl2c0JSbElrS0JEYW11ZC80cWFEVS9TUUlpNVBPemdVbGZEK0E0elhuVEo3MisvRTFBLzVlYklpa3BHRUlyVVhPNVFPMS9HUUJTcXRVdkUxZGlscGVSdjNzY2F2VjNucWlXTU9Hb3N4aXYwMnA2clVhMVdLR0pNREt3ei8zQTROczExbzlmMDluakd6S3NuT0oxM3NCNk1YL0Y1WUIzYjVuUUtCSHJHd2hvVWJhVG5EOWNFZExacDQrdkVDMkl2bGtBMUEvaElrQnYrMWg1dWJpSTBBVHhYd3gxQmNJOFhHMFRTeXpBTTh2WWZacVZoSHc0bEptbGhhV2NtM2VKQXg0ZXJIY3BEMHRGNWc0dS9xYnRuZXNSd3NNNVpEemorcGFlRjg3QmkrM3BQUDN0UEk0Z3paYURHcENHd2l0eWhNMXIvZmk5dHR0b3E3eU91bGpBdDdvQS9TSzVaajJ3bElldDBGTmdINk5HT1FwTE9PNFBtVW54OHd0NmJTQWVxa0g4T0VBSHNOVko0QVorMWhaTUdFMjhQRWc0TXNod0JPTE9INERITGNrRXNLMHg3OEdDbXVLcGNmc3g2S0piU2ljcnpndTI5aFVoa2YrZGh3N2IyL0pabmFQL2UyNC9jREdjbkJWVVBNUm9yQ2cyakVBZUxVWGhkcFBWQXVpVXprY0pBYzJaZ2JLVHphUEg2bUU2ckZPakFCR0JQQUNJUzFPeGlaVE5QbDJtNzNWUTNZUkIyL0ppRjg5cVRNWU9MSHJVRS9POHJsd2lSZkZzUzJCazlrc2QwZ1hYc01DZ2NBRDN1dm5XRDRMTUxxdnRxUHBYSjhOS1hyL3hESTJMWHJHTXZxdlhLUjJiYUM5clJaU0Z0S2lJNjZGSDRGQWNHVkpDbWV3ZTRaQytER0FvdG1OVFJ4TFFwVTgzbG4rZjc4cE5hc2hseWZVOGJmUGJKTXNFK0pyMlc5MzhWTDFDTk4rWm1iZzlZbGpHZmJMeTdWRjBQdmJVUkQrZUlPOWlLL0ZIUzJCTzF0cFAyWXljQzQ3UEVuNzhTRy9NRU8wM0NxWEpHZllSS0NEQ2svZkZoRVVoQUNLUGlFMk80OUJxb3E3UXhuNnpaY3VGN1Y4Mlh3b3U0akhka3d5ejN1bHdOUTBuRjdPZWNWc21oUVp3UEwyendlejlGcktzQS93NGpYeXJoUm10ais1U0w5UGlMOFhNL0VsbEI2ZkVwRUI5dHVvcitkTmFnTzNhRFQ1QW1RL3p3LzZxeDZveTB4ZkNhMnN5by9XMjg4RGJtd2laOU9QYWNGcitTc3JISy9qZDZkb2Z3N0J0VXRLRktzWWZ0aHU3eUZyQmNYY0g0YlRibURTSEFZaCt6Ymk3NlNnbE5jWVFMdnhvY1hLNE1ySEEvbGNpNVcyQ0JFQkZDeERmR2hUTTJFMjkvOXVQNHFlOHc1V3orZjA5NkkyY0NTTHplSzE4REt5UXVlY0c5ZUN5QUFHWUZJdk1xRFR2STd6N1FjMW9RRDk3eFdPUW14eE9lLzdianZ3NVdaWnREYUNsVEFmYitCeFVmOWUwM0pwbDlrcGhwWVlQV09CNzdieHNRTVp3TjEvVWVUZW1zNWpETmdIMXlhMDBiNGVTZllSYXZ5OTdHMXo0bXZ4ZUZZRUtidDY4Mm5IWnBqOUcvTjZvMVd4clZVVkpLaTVDRkZZVU8yWWpHejA4T2xHUncrZlVjMG9DTS9jVDY4ZGlma0hnZTROT1hDT1RlWUF2T01zUldDQVdjT244eHl6TUt4Z2x0N2tEc0RESFIyYlcxakJVby9GUitSeXg0dVhPUGwvcENPamlGTjMycGQyQ0FRQ2dTc2VtbTlmb2ZCZ2U0cTRCekxZd1Y2Sk5NRnlsblVGVkM0TDZKYm05bGxJRWtIZW5OQ2ZMNmlhekFHQjRITHdkRmVlMHc4dnNQY1ViaGZOK3hQQ3VJRE5MV1pXelA4MmNpRnNNZ0FMNytTaWR1RFByRXhTa2hMRk12SzFwNEJILytZQ2EwQThNRFNSRlVXaHZzeHkvSE8vOCtZMWxXWG1mc2ZTMEI2eHpFejhkcHY3UW05VlZ3VzBpNVk5STcxTlBDWlNHZXJtMC9MNzFPc3lIdUN0ZmI4V3d4TFpuRXZOU3ozcy8vNTFOL0RoZXZ2N0tqdXUrWm9wcURTdXpZejBQL2F5Z2t4TnB4aG1YNjA0empscGl3ajVNUzJ4ZXMxSmZhSHl2WDRzMTVaOFFOVzQrMTBPVDZMVmdaUUVVVklPOUduRW00UzNpYVhtV3FKd1REQUZDbmR3Vm9VWEZTaUxxbm8rbzlGQndFOGo1TCt0NEp4YmVsOHh3YlJ6TzVRSlBMR1FHWGlaaGNENDJmU3YvdU1XOWlYSks2RW82dS9GNTMrOTFYa0RydGhRZS85a3JRcnlnWTN0ajVuSllHOE5zZWdJYjNyYytvZitZd0E5a2J2VWQ3eC95VkU1d3hyZ2VaY2N5WFA2bHVhMHlOTVMzNFltNnYvdUJOY21ReEtBM2VlWjFOU29sbHhaR3h2S0pzY2ZySk50REVyS0dYRHBGTVBzMGM3MWVSMDVwR29TMmJFZTE4c1JBZlFnVG82a0YrNkpiR2FHbHBienQ1QlR6Q3pYZStjQzAvY3dHSGxURXZENnlxcHYrbWswTUVIcmlVVjhiMXFXRDNHMWVQOFJOd0pkbzV0eERIeHBHZkJRQisxdFJqVUZ1alhrLzVYZTYxcEkxandqbWdKUGRMWi83S0VPK3E4QjhQaVBuODB4U0xrRU9GL0FZd213T2dLUWZZY0I5K3dqbEl4dnpXenZyRUtPUFlNVG1KaFhrWG1NMUVSVUxRZ0xyaTJFS0N5b2Rzb3NYTWhwK1Y1TjI4MHNPblZqaGt1bGZJNGU3NjlsbExKWVl4SzQ3Qmh2bnJENGlIYUpwa0FnRUxpRDBoODBLWnhDeVg4M1VCQm9HbTYvcmNFMndkVnJ6bFNkTkszRFNna3JnQS9YYVh1dUN3UlhBMkYrTExjOG04K0ZjSDRKeXhoSE42Tlk4c2pmekxKY2ZBUzR0VG5MUFdlcU1qdWxERnlwNjNmdk9GWTJwVjVrS2FyUkFQU0tZOVdTeVNCWE0xVTE2ckpZZ0tMUHNXdzVHSDRsZUxJTGhUb3BhN2xmUEk4SEFOdzh2ZXBmTDZjWXVNVzIzeVpod0tjM1VxeVhzdHUrdlVuN2VaVWQxNHJLV0haZFZNWXNzdTkwWGtlaVo2eWprS29sVmgvUDFtOUVad1c5bXZVYWszbkMwU3pub3VUR1NmcVBhWDJXaWpBa0VSaG95MDdXRTRVUFpBRDN6S0xYSmNEcm8xSklUOHNGbmwvS0xFaWx5SHMwaTM2aWIvV2hYeWZBdGNWLzF0TWl5Wmtndk9zOGtMR1pEUThsUW4yWkVYNVRFc1dpNzdiUlFtTjRFalBHUDlsSVQ5VzJkZVhuQkhvemFQSHJibG5vLzNVMDhOa21pald1c3ZDT1pNa05yOXhoWEd1SzNsL3EySXVZREk3VmtJSnJtemRXOFR4OHNUc0RkZy9ONTI5cVloc0d0RTRweE5uajJmeHQ5VzNFTlhIdk9QNnVsUFlKYi9aaHY1NnBPK2wzNzJObXNNcGk1VHgyeGkzYzdsSXByNi9CUG56dFIvN210ZlNCOXNEUEk5a1g2S0JLYks0TStTWDhiTTcyMmM3V2VITGJHWG9xTzJQaFlRYnRqbW1NeGMzckFFOTA0WEdRY0ZjNDlUSnl2SGhualh1QjIxdWF5Mk9qT2lla2R4emY0NjV6L0k0Qis4cUM1RWhabkZXaXJxUUJHQ1M0dlNYd3hrcit1K2M4QmVMSE9uSHMwK3NCb0llL044ZGJyV2FjSVQ2Y0oyazlGdTd2MmVzSXJpeENGQlpjRnB3MVFxam9oRmlVUkFzRWdwcUd2eGNiUU8wK3g2Q1hGdEtrMEZuVS9YaTIzRzE4N2xoTzVOemxvL1VNdHEwNTZaaHR0dmswSHo5ZklBUmh3ZFZOcVFWNGN6VTlkYVdzZTdNUm1INHpNL0ppZ2luZS9IMklvbkR2UnZhaXNBSE1UZTZ4QUFBZ0FFbEVRVlFVaG5LS0tRQURMRVc5ZHk0WG1oSlRkekpEOFpZVzFTY0txMmxVaTR1OTZYdGQvL2JMTGRYM1c3NXRCdjhkbmtReDROdXRMSnVWbUx5QW1Vam5DclNmbnhTdVgvNnJoZFhLOGw0QWlMQXRpSE9LNWZ2MEFtbFZNYTVKVFFDYjErRUNmOHdNOTUrcmJzQXpKSUhaZHM0d0dZQzdXN0VhVG8vc0l1ZiswRnIwYmNRczJudm4yTnNQNmZIekxtYld1OE9pTy9VZlU1NGJrcGdrRVJWb0w3QktYcG4xZ25qTExKUUZtMVcyU3IxUVgyWWVkNm5QN1BTSUFQNmVmOTdGNjlxWUZ2UThmYnd6TTQxVEwxSmtQNTNML1IzT3BMaVNsc09iT2ppNzd3THdXaktGTkNrb3Mrb0U5L2ZUQ1Bxb2JqdkQ1eDNQcHFoeVV5SXovZEp5YVlYUnBEYmZ5NVo3M1R0K0VzLzg0M3FiYjdZQzI4OHdPei9NWDg0QWxUQVpSZWJlOVVoK0NjWGhMNGJ3OXNFNjl1VDVjNy9qT0x6b0NIQjdzdHg0VlAwNy8zQWRxMnVrZVdKeE9YRC9QUGx4cWVKczJLOGNpOEw5NVczelM1aWc5Y04yMmR1NEtuSFZYTFIzSEgvejdqUmFQSkxsR0xRSjlXVVZTbytHdk1aOHNJN0NzRE9ySmowV0hyYlhKTzVyeS8yTVZnVk91elVFNm12WXpBRzBlckJZYVRIUnlDYjBLZ05tZDdUazR5WURBMW5TMks2Mmp6QWJnZGQ3TTlON3dTR0t3Z0R3N2xyK095NkZRdTZicTkzL2ZMVjh1ZDlwVGhxTk9udE1jSFVnUkdHQlFDQVFDS29BazRHWlRQV0RXUVptTkdnM3RmQXhjV0x0ckR4NDNrRzVaTlRQVEpGNWdVWURLeVgrWHB6QWV4a3BDR3VWbWxtaEwxWUxCRmNUdWNXT25xNWxGbURkS1RaZmlRdWxlTFBuUE10YjI5YmxZaWpINXQvWk5wcUwzTi8zeXVMS3puT09yM01xbDZKUTQ5cjhqVVVFQUZOSDJtOGpWYmUrMUIxNHZwdmpQcnhOSEE5V2o3ZS9mK1krN2VaekEyd05yRzVwenBzejBuS0I0Yjg1MzZheURMYjVvb2I3c3h4NVF4cndkaDltWnJ2RHF5dUExUnJqRWVDWU1WVVJxbnBjczhMUjlrRXFGUjd4bTZNSW92NE1HOUxvY1Z0WktwSUpXdHVQUXFaSkk2dE1EM2VhTDFXR0FZMTVNMmk4bHNsQThlcUZwUXcrZEt4SFAxU3BnZExwUEdZNkhzcWdKY3pLNC95OVR0dE5IOVErY1VDbit2YmV6TG5Gd01qZmdidGF1Zjc5eElYU3JrNk4wdVppNGh6YWhleS95S0RCckZTS3RRREhob2x6SEovLzZZMzhYRklWZ3BKaldmSnZYSStpTW81bFA0MmdvSGZYWC9iOUNieU16ak9rQmRjdStTWEE1UG0wV25tdEY2OXBXZzByLzl4SFVmaUp6Z3lZTFZkVjBlYllBbTlhOWd3QXIxblN2eWFESE9CVGJwOVY2R2lGQURDcjJHcXRub0JsZkMwR2pONVo0M3k3aDlwekhxeDFYYzhwWW9MR3o3dFlqWk5mNHR4cnVGMDBYM2YrSWRkSmFiWDg5S3NsdFBBeThyVi9zRlV6SklaVG9FL1BveGo3OVZZS3p5ZHpPTTQ5MTAyMmxtc1ZDYlJTZUtFLzBaa05xUitjNy9pZHZMdVd0aHdIUE16cWpncGswRTZ5elZBeXZqVURkMXBqNExCRUJ1OEVWd2RDRkJZSUJBS0JvSklZRGN3NmtQdzJuKzdLQ1oxV1JsQnRmMW1ZY3BmajJmYStndU5TdUtpOFRaSE5GdXFyN1NNc0VGeXJtSTFjSEtaRXNlbFMvUkM1UVptdmw3emQzNGVadmRNamxrMXRBVWZyQ0lsQWJ5NEFreU1aNEtrZklndEF2bVkyd0pJYTFVcUUrOU9UZE5OcGJidUFIckhNdHBHeVVTVjJuSFhjMXNjRWpFaGlGbFJNTURPZHRieE1mVXowZUt4cVAwYzFkUU1wTXVZVzg1amRsTVFGNTh6OXdDcVYwUHZjRGN6QW5LMDZwb2QwZkI5OXpWZFBZenlwVk5pb0k2QW91WGlKTjZQaC85aTc2dkNvcnUyN1pqSkpKaDdpQ2NFSlFRSkJnbnR4V2dwVldtcFVYLzFWZUhWL2RiZFhkNlZRV2xvb0JZcTd1enVCUUNBQkV1STIrZjJ4NXZ5dXpMMHpkNUlKQkxqcisrWkxadWFPWFRsbm43WFhYcHNMZEc5eHFyUnVtdW1kTFh5N3dla04zQWtZK3IyazdBOE5vUHBZK0p4V1ZkTXJkSDAyOE4xR3FtTUZPWDl2TjVLOFBiL2dmVWMxbnhjSzJwaGdFaXN0b2tpNjVwWFNRL01qRlZrbW1qZmUwWVVrMmZ3RFRPWk8zMFh5UmU0akxDQWUyM3hNU29RMGppQkpuVjNvZXF5YVJ2SnpwdS9VdnNibG1IR2Q2Mk5DQmVpb0JoNzdCL2p4Q3VEdFljRDRxZEwxWXJPYTloRVhNdkxMbUN4cDd2VFdUUXh6alN1ekNvRFZSNENleVp4NzVNcnl1QkR0YzA4THM5MVVDQUNzYUhsOXFYVGZidU5yVmh3R0hwaHA3RE84d1IwWkhGKzFFaTV5WE55Szg3Y1dLVndOV2xRWVJlc1kyaS9zUE9INW1rNE8xNitlMFVLN09DYU8xemg5K2pPU09JODZxcVdlU28vMmNTVmw3K3ZPYW9XSG5BbklQbzJaQlB0NnZXdGxnY0JUODR4L0w0RG5WcXRvSGtzdE80LzhNbjVQcmVlMEZPU0Jmand1a1hZUzNlcEczQ2JPSGt4UzJJUUpFeVpNbUtnbFhoaElrbmJCQWZvemZyR081ZGJ2ajJSWnJSeU5JeGdZdlR5SWpURnJBcUZhTkdIaVFrWFRTSFpJYnhiSmhjbWVreVNES2h4czBDYm43djdlVFZMNG9tWWtoZjBzL0gvM1NXVTM5Z0ZOZ1dmNlUrV1VYVWgxek1ac2tsZUpvWHpQRXlXdTZ0Nk1KSkxDdjIyWHl0L2xTQTZuK2tkTEZhekdaVzJvOW54MUNadmZka2tDM2xqbTJwanl4blJuZzdUMTJ1L2pLMXpWam8zNDJzZVJXT2phRUhoektKV0w2b1hud3owbHl3NGppTEJMYXJWekJkVmVxR3FEL1YxVjVVYWdKbG04d2Y4M0JUSklHTGFNVXFwczNTSEFUYU81dUZDcDhWNmd4dXB5M1ZHcTJEb25TdWZOb0dhY0M4VTFNMjBuTUhlZjlENUpZVkl6dGRRWXFnNjdKT2wvaDcybmxJMml5NnBJUGpSclFISytRd0t2cVVvSDdSbSszOFRyNnY2L21WRDliYXlrTER5WUIrUVVrWlR4dDVLbzMzT1NwZmgrRm80N29rSGViWjE1blFqNE80L0I2ME5kcjlzUFZ5bkpyTGVYTStFaU1ES0ZDU21CckFLV2VyOHlDSGkwTi9DOE0yYXdXYlg3cXBpNE1IQnBLcys3Zi9ieW12aHdKSzBINURZSkE1cFNlUS9Rbm1EZWZ1bWN6U3NGSnN4Mi94bTlHM0UrZW1hK2RySkVRRjFWa1JiSDgxT3RUUFlGZWpYaXVQSGNBcy9uZjRNZzc4aFpkMmpvSElleWRCcUhDa1FITVVsOXVvd3E3VG43UEgrSEhzbjhMVnVPY3p4dUZ5djUva2JhdWI3WWNsenBNUXdBaXcvU2Z1aTVBU1I3TjJZek1mM0pHbU8vNmJXbCtpcHhnUzVKakg4ODJYa1lnYzFLZFh0cURPZW5HOU1wYkRsNkhpVkF6MldZcEhBOWhkVkNWY2tKTDd6WWpFTDQwNmtIRnlNSThXZTJiSDIyYTZBRE1HTjV0TUNZajVrV01wSzRHRnFTNlg0Q01uRmhJaUdVd1h4ZCtGZVpNRkViUkFmVFgrMTRFUVB4SGJuTTNqL1RINGdOa2JienQ1SmNzVm5wQS9leUY3NWVjclNQOTIxakR4TW16alU4TzREcTRNZm5LaHUxM2QyVnBMQWNoMCt6YTN2M1pDNXcwdUlZWTMwbEkxUWo3V3d5VjFKQlA5azlNblhybDZOSkN1c2h6bm1ObjZ4bHpPWnY1VUxwMEdrdXFEY2ZZOE81R3pvby9ZeWJSVkxwT0hNUDQ3RzZRbkk0eXo4bnpPYTRWZVVBSHA4RDNOKzlaakdrSEJHQi9MMjFmWjh6QlVHSTFzVEg5WVdGd0YrN2xJKzFqeWZwcUZhWlRobGJzKzhuRUdFbndXQ1VNTXhJVXBZZnUwT1FtMVhqcGFra05BSHQwbW5oK1R1OHBVUUtYOXFhS3JoOU1pS3JTUVR3MGNYNm4rUDJ1ZFhTTlIwVFRKSlhKRStQRmRHajk2VkZKSTdsQ3ZWVldXelUxejBaR05JY3VLb3R6MzJoQ245NlBoTWQrMDZSeEc0VVFhSlpLSnhEQStqcitjWlNxdjV1Njh4bTJURWh3TFA5U2VUbUZyR3hsM29menRuSHVFR2diYXlTRkFZNHZnMXFCb3hzQmZ5NG1XTlRvTzNjdVhaTStCYkRXd0pQOXFNSTRjbDVYSmQvT2dyNDZCTGdodDk0UHZWdHpQNFdCL0tBVDlmUVovYURrY0NkMDNnZGxsZDU3dWtqNXJWbGg3dzcxOUxqeVJFczFFaVExZ2F4d1l5cGwyUXFLK2VFMTd5L0xHbVZITTc1SlZPbjBhY1d5cDN2RStMUEtnQTUyc2JSTmtMdVlUeC9QN0QzSkdNR2dNZmh1UUg4ZjlNeDRPNXV3QU05K2Y4L2U0SEpXNVgrdndJOUczR3VyM0RRWjc3U3dmSEdiZ1BlR2M2eDZ2a0ZycS9ia00wMXhMUDlHZU44c2tacXNHc0VhaHNNRWVQSXJlMUdPYTJqdE96b1BFRWtLTVhYU1luaStIYnJIMXkvVEJzSERHakc1cDBtemo1TVVyaWU0dDV1TkFmLzk5K1U3UHNTTHc5aWNLdmwvK0lKelJwdzR1bjdsVGJ4Ky80SVp2eHJvbkJvSHdmODcySm1yZTZkVWJ2ZkhScWczYVZUQ3hWVnlzRS9QZDU3QlY2bGd5VTZad3VCZnZRSmlyUlQ0UlFleUF4cHRQTjJ0SkNsZUViUUtwcUJ3NWZydk91VVhOZnd0d0pmaitFQzZ2WS8zZnV4bWpCeHB2SE1QQWFMOGk3dTY0NnkwVVJjQ0FPOG5HSmdVSE1HZW5QMnNTRVF3TEgwNzkyZUZRZ0NIZUtwV29nSUpJRnd4UysrL3owbVROUm4yRzBrZHZlY1ZCTENBSkNpVTY0L1l6ZmpqTDVONkM4c0ZsNENiV081R0p5MlUwa0kyNnlTSllVZVVtTzQ4RG5veFFKVUMzZDI1WGd4WVRiZkw2ZVlpcUVIZTFLMXZPZ2d5YTczUmpBNStrWU4xYVJHOFdCUEtoV1hIWklleXkybWNxeG5NcFdRY2dUWjJHUk43cGQ2TUErNC9qZlg5eFpFcExmK2htY0w4U0U4WjA1N2FmMERrQ0JSTDlRL3VwZ1ZKVi9WUU9uZEtwb0tMaTN5dFZXMHRvV0pIaVp1TWFaZ0I0QTVOMm8vYnJlUmtQM2VHV2VxRzgzSlAydENMK0NYTGZ5ZTZmR005K1hZZFFJWTlyM3lzZWhnNElmTEdjZHFFUWhoZ2Z4TXVYK3BPRTh2YWNWenJiQ2NZME5LTkhCTFoyNXovd3lTeFM4UG91MkVRSVdEY1hPa0hYaHFydVNIZlNDUGdwWG9JSzZINUtSYVVRV3cvREM5bkIzVi9EL1oyVlJxL1ZHU05yVnBEUGZhRXZxZmlySEpiZ1BLemhIckZSTytnZDNHNW9xalU1bkllR0l1ejdWdE9iUVo2WlRJUk5NMWFSeTdqeGJRNmllM0dMRE01M24rd3hWY28zdXlYcWdOMGhOSVdQb3lhUkVhUUlLMHFNTFZBa0VvVFIvcUNTdy9CRmdzdEd5cWhuZHJjNUhrZVhzNG01ZUtxcENVYUtwM1orNVJibDhORXRFM2Q2SjFRMW9jNSt3SFovSnpRd01ZNTEvU0NuaTRsM05jT0VSZjRvVUhTTXhIMm1uUDlObGFZR0JUWUVRS0szS09GUUYzZFdWbDRTMVRTVGhiTGNEQVpyU3dFcGkyazE3SEkxT0FIemQ1NytIOGRIK3VKYXFxcVhBR1NIUUQvRjdEVS9SdHNkUm9Ha2xsZVhFNWo4R1kxdncrSWdHWFU4dzVkRndIa3ZWaGdjQVJnK3NlRTNVUGt4VDJnT0V0Z1Jjdk9qT05QQVJHcEZBcHNpMkhaWFhxanJrQ08zSzFHM1NFQlFCdDNKaWxod2R5a2RQTlRZT1FIYmtNZkc5TUIyN3ZJajB1cWd4bXF3TERtNmR5WUVzSVplbFhhSUR5ZVVlMWUrV3YzY1lzWmtrRnQzdHVBSlU2N2lhVVJ1SGFwV3hGRlN3cDFkdHZhaXpKVkhvZVBkR1BBNnczS0N3SEJueWpmT3krN3A0YlhMakRBMzhEYTUwZDBMczNCSzVzeHdXWDNRWUUrWFB4R2hxZ1RZQ0xoVXQrR2M4aGl3RVBQSUhZWUFhOG5vejBhNHZRQU9DYk1aeUVIOWN3cjFlandnSDhieFd6eEwwYitUNERiY0pFYmFEWEFiblNRYytzcCtmek9uMTVFTWZYTGNjbFVqaXZsTTkzVE9CODg4WlNmYzlobTVXQmIxRUZTN296M0pUU1R1aEYwbXRyanZMeHFDQXVKdFZLQ0JNbXpoVlVPWGlMQytGY0l1YXJQbzBsWDI4MVp1K2h2VUgvSmx5OExjNVV4aGlpM0Y1T0RnSEFuUmxjTk9uQjM4cHJlV2R1N1pycXBNV3h3L2pLTENYWk5IRUxZN3JYaHdDZnJxWGZjSkEvY01lZjNudVRld09yaGFTZFhqWERyaFBBYy9PVmp6MHpBTmg2WE9tNUxCOW5zazV6TVF3d0JoVzJIKzRnU3ZGRC9CbG42aWxnNjNKYzg3TXdtV0N6VWhqeDVicmFDUmVDYkl4ZmpWaG4rRnVwUGsyUFoxSVJrRHE5ejkydkpBZ2k3ZHl2eXc5cE4zK3FLNFFHU0dvNWQvaDlPd21ycC9yVEZtTGVmdGY5V0ZYdFdpVjVXMmYrbHFrN3RDc294WnJqdEdwL0xqakE2eW9sR3ZobWcvUjRRaWliVUFsbFlhTUl6dE96WlFtbUxvbThydVVORWtzcmdZSGY4SFZKWWF3TTBHcFNWeGM0VmNxYlFOQTU1TWR0d2pkNGFSRG5yeDgzQSsrdlVDYWFsaDdpN2RYQlBHODNaQU9QelpFcUsrZnM0eHozL0VDdW8zYmwxazFDemdJS0Z6NWQ2M0ZUcnlBSXkzditjbDJmYnN0aHdtaHdjK0NhOWlSejg4c1lTM3ZqdVQ5bEd5dWUrelJta2xpZ3VJTDc3ODFsdkg5dk45cHhCRHJIajBvSDkvZExpeGx6aSt1eXNKeGoxdFFkVEJDTmFjM0tuejZObWVCOWFCWkZhTXNPa1lRdXJhVDl4d2NyK2ZwUFZnTi83bUJpOXFuK3JJREtMd00rV3FYODN1K3QwUGREOXdTSFE3THJLU2hqd2s1NE1JY0U4Sno1M3lyOTE1ZFdTc2VqckpLV0dRSUY1Y0M3eTZYN0lsRjNmM2ZhK0h5LzBWekwxeWVZcExBYjJLek0wcHhKOUczTU1nQ0FBNUk3THpJOXRXNkxLRFlmMFVPQUh3ZHRkOXNJUW5MNkxtWEExaktLM2paM1QxY0c1b2Z5dVpnQkdEQ3JzZmNVUzdPMDRHZGhpVXR5T01uQjNDSyt4d3NET1dEcUtVTGZHYTZ0M2xsd0FIaDFNUWN6Z1pFcHpOUTlNOS9WZXVDVVJvQzU1eVF6ZlVid1dGOEc2MnFzeWRMUDRuZHR5TUY5eW5iZ2hBNlpKQzhwekNsbVJqR3ZoQXVlNGdxV29QaFpnWnM2Y25IODlEd21ML0xMYWtmb05namkzK00rOG1IU3c3TURHTWkvSmxNNk5ZMDA1ci8zNGlEOTUvUlVTU1pNbkczYzA1WGozQzEvYUpPNTBVRk1STDYvRW9Cc29YL2JuN3ltUS95QkZ5NWlBUGZHVXFDNWlydzZYY1p4TnFlWTg1Zm8raXNuaFp0R2tsRElMd05HLzJ4Mkx6ZHhicUxDd2JsK2NIT2V6OHNPa2VqSlNDTHBLRmZzQytTWFViM1h3MmtoOFpxcWMvbm00MVFjZFUxaVZjck9YSkt4WVFGTTVMVFdTVFEvM0lzcVVxTStmbHFJQ09SaXZiZ0NlRkhEWi95L0MrbUplbzh6Sm4xZ0pwWERkUWxITmZEc2ZCSU5XamhSUWxKU2pzZjdrbHhUUHk0Z2lJc1FmOFpsQ3oyVUx3TnNidmZ4SlV4dSsxbUF0UnJLTDErT2ExK3RCeWJMU0cxL0s1djhKSWN6SnU2Y1NQL09yVG5BVit1NHFCM3luWGZWUzJMOFQwOGdNZVBPcjdGbEZQREZwZnovOEdrU0RLdXphTUZ3b29SelJwYXpXYzlqZlJqakQyaEtSZUM3eTZsWW03eVZaSDFkSUNHVVlnVWpEWU1xSFNRdzNoN0dhMWlRTE80d09wVit2Uk8zdUhxWENvaTRWYysrNVhTWnNpcWdsZXhhRXRoN1VybE5vSitVdUFYNE85czZHOW0xaitNNjZ1MWhUQ3hOVjFtRG5Ba1lKZUpObkQ5NGZ3VnRhT2E1OGVwZGNaZ3FVelZwREhDc3V2RjNKaktNRU1LVHRucGZNVm9OVjVGVWJYQ2ZySkxBbllYQit5dWRzYk1IdVBOUnJuQVlzM1Q3ZFJ2bnNJUDVUSTV1eS9HY29EbDhtbFUvbjZ6aC9oZFZSVWNLbE1LMGNiOUt4NjBhMHRoK3U1dnE3bXJvRThManByai9YaTh0QnFEem05Y2M0ZXZkcVlUZldjNGJ3UGdwNHpQTzAxYUxkbVhFN0wzSzVKdUorZ09URkhhRHNlMllDZGJ5enEwTERHdkJSY0hCZkpZaWE2a2hScVFBdDNaaUdhU2ViKytHYkJMR2V2am9ZdVAyRVNkTEdBaEZPUU11OFRjdVJQcCtoMCt6Nitud2xseWsvQ0hycm4xYlozcnA2QTBBRnZBMzkyM01vRldVZ1g2K2prMWhYaDNNVEtkV3NEMWhObjlIcTJncWkxOWN4SUc1c053MU9MMjZIWVBuR1FhYm40alNNU1BRbXdpV0grWk5DMzVXSnltOHpaZ3Y2TDVUcmwxSGhhb1FBTjVaUVhXUkhBbWhYSFI5dThHNHZ4QWdsYnZWcFc5di95WXNrM2xxbmxLcDVXZWgrdUhEVmRJa0ZCTk1kY3hmdXp5VDNhTmJVMEZ1d2tSOXcyMmRnZXZUR1hEdXlKVklBWG1UaDhRd3AwcEtkZTBkS1dCUzY1Wk92SzYvMndqOHNwVUVnUHoxam1xcHlZaG96cU5XU2ZoYk9mNzRXeVcvUkJNbXpoWEk0N0VYRjNIKzZOZUUxOGVPWE9DdTZmVG4weUtGQWM0amZSc3pIbGltSWp0TEs0RjcvNklIWUlkNCt2YXVPQXc4dkl3S0xUWHNObDZEbDdUaVlydW01YmhCTnRwQk5JbGdYQ09QUFVJRE9JOWZrOFl5MGlXWkpLYmVHa2JsODljYmxINnNBRlZJN3V5ekVzT2s3ZHd0WkhlZDBDZUVhNHR4SFZnNkt2ZEpQbHFvM1NWKytTRVNkbjVXWUhzT3lYczFmRG11Q1VWbWdCOTkzMi9yekxobzZnNmVjellyRlYrM2R1WngySkZMK3dXdGJ1K0Y1YlJDa01jdTZmRWt6N01MZ2Q2TmVYeHppdWxQT1hjZms5cnlKbkU3Y3ZtNXE3SzBpZGVaZTV6VmRnTkpZbjZ5aHNUNW8zMUlwaS9KSlBtcVI2aTJpWlZFSFo2Z1pWZVJrVVJTWW1ldTYzTnFkRWtFbnVqTFk5M0F6dlhJazNPMUNTcTdqY0tjNjlvenZuM1BqY1dGU05qby9VWmZZRlFxMXlYSGk3alcrR0FsejhXdHgyc25JUHB0ckZMUjdXLzFiRE9SRXNYOWM5enNyM0ZCNFdBK2IrNHdkWWY3NXpQemFVTmlvdWJJTGxRS21yeEJwY005cWUvTmV2MU13QnNySW9FcURic2tFL1VmSmltc2cvZ1E0RjhaN0ZJOXRFWGRmOTc0anNBOTNSajQzamxkMnphaFJ6SU55T2NmMERZY2w2TkRQQzBVdEJBZVNESjIxZzNheno4NVZ4bmMzdEdGcFZkSEN5VDE3WFVkdURocjNvRGR0bE9kWGpjSm9Td1BLNnBnMFBKQUQ1WTBhS2tnN0RhV3NBeHRBY3phcS9RaC9ud3RFR1duT3VEMUlWVDRxZ2xCTVZBSi85OUQrUkxCbWhTbWJKeVJuZ0FjS3lTcExzZkpZbGN5dGI3RGJtTTU2N1h0V1g3eTZtTFhjcnIrVFZqR0dlakhmYi9LaTkvWTBxaytqQW11MldSZ0JMZDJaaU1kdldUQmhtemUvSzFjMURTTjVEbXBic2lpUnBkRWt4UTJVYitRRk1hdTVwMFRnZi9NbHNyQ2o0cnNmeGVlMjVGMlh0UDdUekdZU2dobDRxZEhNajNFaENyaG9WbFNwL1pqUlh6ZDdWMkFmYklTYkQrck5OWnRVMWxIN0Q0SlhEYVJxZ0t6OU5URXVZSndwMzJEM0JxZ3NCeDRkUWx2Y213K3pyaERDM1AyVWNtaWg0UDUybFZDLzVxbXZEK2tCWEJmTjE3Zk0vZDRqc25jNGM2dVZQOS9zSkxqUXdNN2llMkxtckhUZW9BZjFaNHZMT1M4R093UDNOeVI0OFdJRkZZMnJjd0NWaDdtN1pYQjdodUNDWWlrc2g1ZVg2cXZFaE9OanRUUThoUUdXRFUxK0R2KzN6V0o0b1kvZGloampCbTd0UlAzcDBxVkpmeGE4Tlc0Rm1ubldOMnZDZTBpSWdLWklIOXVnYVFHclhSUUtUWnRKNC9CTFoyQVR5NGhnZjcrQ2lreEJ6RFd0bG9ZZzZiRmtZanZFTSs0N0Qrektiem9sTWdtWWtOYVNBS0dPZnVBbWJ0NUxndmJCQzFZTGR6WGQyWHdYUHgySTMyS0FlQzZLY0RZTkJLV3Yxd0ZmTDJlRmdwcWtVVjZ2TEpVMmgyMFNPSFJyVWxDVjROV1oySXRVQ3lMMldPQ2ViNE5hOG41NjluNXRDcDdhUkNyd3hZZEJIN2FUQi8rOEVBMnJidStnN05aM0haV3hnaWk5SkpXOVBNdEtPT3hqZ25tV21IbkNYMHhSMm8wc1BnVzZiNVczdUQ2RHR4ZkFuNFdwZUw4MTYzQWI5dHExZ0M4VDJNUy9SR0JyaXIyU2FybVUzMmJLQzFzMnNYeVBEdFd4TzM4cmNBbHFYeHVsWTk3enBnd1ljS0VpUXNUSmltc2cwZjdNSEQ2WUdYZGs4TFA5R2NBdFBNRThQRnFLaEtTVmNSV1FpalZzTm1Gd0UrYmxKN0JwWld1bm15WitjQXJPdVVBLzhxZzBrSFBJMmF2aHIvYjM3dXAza3lMb3cvc1BYOVJxZnp1Y0NjQkcwL2k5dEUrd0EzcFZDcmNtRTVWZ3hZaEhCOUNoVVhyR0FhL3o4eHo5VDU3YlNuTEJhOXNDL3g4SlpzOWFLbEl0SkNlUU5XRVBQaHEzZ0I0V3JhSXNWblp0VnVMRkE0TDBGY2FxUkViYkd5NzJzSm01Y0xodnU0TWpoK2FxVlR4Qk5tbzVMNjVFMVVzMjNKb0tlRXBxNnhHcWxOeDBidVJ0dktsdGtpTDR3TGszUld1S3Z6OE1scHE1Qll6SUg5MUNJbXhhZ0IvWE92K2ZVZi9ER3c2YnZxa21xZy82TitFQk0wLysraVJMbGQ1TFRoQU11blNWS29BcTZxWjJIcGpLYS8xejBaeGJLMTBjSXlhdHBOS01ubjIvZGV0SkRCdVNsY3UxcXRCc2tFdklXZWt6TmVFaWZxRVJoRThyNzN4QjZ4THRJc2xPZnY4d3RvMzdQbHVBNXNEL2JDSnZSQyt1WXp6WDFFRmxjMVR0bE10S2xCY0FmeHZOUzBPcm03SE1lUzY5aVNUbHgxaTkzay9IMVFCNlBta0F5U24xWDdDN2lBZnQ5ckg4L2ZVcENHeE85UjJYSHR1QUFsSGdMSEpobXdTd1RQM2FOdFJsRldSWkoyK0MvaDNkeEwwSFJPQVMzOGlzWGR2TjVMTVFyVmRVc2tFL1g5bVU5d2hzT1lJYjI4c0k2bDZhU3A5bzhlMm8zSjhnWTdGUmtZU2UzSEVPaFA0OS8rdFZMOVhWWk5vWFhTUUZYbDNackFVK1c4VjhWNmJSbk0ySzgvSHI5Y3pidjVnSkVsaGRkSy9vb3JKL1NmbVNoV0JoZVU4VjBla1VCalRNSndxM0YrdW9xQmhmVGJ3K0J6K2xTTXFDTGloZzZRSUw2M2tzVkluaCtUSXpLZmFXaUE1bkEyVy9uOWZPU2hPK1gyNzlGaWZ4bHgvQ0p3eTJEUnJ6UkhncWtuOFA2ZUlDYVdCelRqUEh5K2k5WWNjRTdjbzdkcWlnNVdrOEtsU3JrUGxDdmpDY3VDOWxWTGZFUk1tVEpnd1lhSTJzRlJYVjlkTGdiYzdKVWRkUXpTWGUzVUoxUUNMYjJFNWIxMDFtbXNUdy9MNGJUbFV4WHFMWFNjOGU4Ykk0WTE5QkVEaXQwY3lpVWdMU0Q0STY0b0FQeHFGZjdlUm5sMjNkd0Z1Nzh3Z1oxeDdFc1ZxNWNmSUZEWktpclRUdSsyajFkSnpMMTdFY2ttNXY4N1Y3Ymk5eGNKZzlxdjF5b1ZoeHdUNnJmMXJtaFFnalVoeGx0SjlwOStzN3FPTHFhaFRLNEIrdWNvM2plYmM0YTZ1Vk1xTW0yTE1QZ0lBcG94bGVXbFZOYkF4bS9zK05JQ3FDdEU4RUdDQS9QbGFMakM5TGQ5b0hNRlNOa2MxRncrWDFjRTVmMXRuTGs2dStWVy93VXlRRFhodENOQTltWXZiUDNmeXBrYW5SQ3BrdHVYd09PbzFvRGxUV0hOSDNienYyUndQVGRRT01jRTFzMkxwbk1qcmUrMFJNOUZod25zODFrZEphSnhOMUhiOEVzbm9EZG5HNDVhNmhnVzhQbXZUV0U0UEY2ZHdIbCtTYVd4T3MxbHBpYkgwMExuakVXNjFuRGxyTnFOSWlRS3VhQXVzUDhwRW5MdEd4MXJvRUU5ZitQa0hHSi9kMTQySjdzT25hZkd4OTZUeG1DelNUdVh3cjF2MW04VUYrRkd0dlNRVG1MZlAvWHRid0hYR25IM2UvYWFhd005U3U5TGhpNXB4bjNtS2pmMHNqT0hyd3prZkU4d2trYnVrbGJyeFg3QS9sY1BIaW94ZEN6WXIxMTlXQzlkYnZrSmR4YTMxRVdZc2JjS0VpZnFBK2pqdW1rcGhGUkpDdVpqYW91cWVYSmZZbnN1YlVLWk9tTzI1RzdQQVUvMmtza29BYUJnR1RMeksvV3RFb3psNUtaVVdidmlONm9QRHA2azRLNjJrU2hVQWJ2MkRBZlB0blVsNGlBRGw2L1hNcm85clR5OWhPU0djRUVwVmRMZUdKRkVmbStNYW9LWkVNeGlXWTlKV2tuN1BENlNLWTBRSzhQQXM5NGJ6YWlTSFU3SDN6bktXcDNuQzlseGcvTy9HM3Z1VndmeE5kWTBsbVVCaEFoVUZKNHE1LzArVnNBdjVOV2tNU3Bka3NubE9mbG5OZ25MUlJmbFhwd0lwUGQ2NE90c291aVR4dSt1ZDQwMGlTQWduaC9NNHQ0NmhoY25tNDBvVng1aldmSHhiRG5EdmpMTlBDSnN3b1lXYWVuTWJHYWRNbURoZmtSYkhlT05VQ1MwVUtoMnNWcW92cUViZEVNSUE4SmZCM2djQ2xRNmw4dlJjUUgwamhBRmFVTGhUbTNyQ0psbXNWRjRGdkxWY2YxdFB5Q3RsbncxM0tLK2lEWU1SVk9QTUVNSkE3YjBrM2ZsdHFqK25xcDdFZlVibWVmVnVLYTdRYnc2bGhVcEg3WnBJbXpCaHdvUUpFM293U1dFWnJCWXFWVzFXS2x6UFZzeDZyRkRaTEtGcEpEMjNYbGdvbFYwSmxGWXFTZUhjWWhKcHZvRHdiLzFpSGN2Z2hyWUFmdGxDMzYyM2g3R3AzQThiSmZzRm01VytWODBpR2RDbXhiRlIzS1N0VlBoVU9tZ2JzQ1FUZUdtUis5SkVOYlljQjhaTzVtY1BhMG5mUEc4UTZFZEZ0bnhmZVlMUndGYTlXVVFnTVAwNjk2L3hkNnA2dnhydC9qemJkd3E0eVVsT3Y2TmFZSVFHMENyaTJqU1c2ajIvZ0kzdDdEYmdoOHVsY2pwdk9tSVBhOGx6NnNOVlZLbGMzdGIzcEhCOGlMNDNzSjhGZUlocGYrSUFBQ0FBU1VSQlZIczRmOE8vcHJHNzk1Sk1QdjU0SDViai83NmR2N3RkSE0rdEQxYWEzcWdtVEpnd2NUNmhvSXlKd2JRNFlQY0pWaFJ0eVBiOE9oTW1USmd3WWFJK0lLeUcxU1I2RldaeEliUWtxWWM1dFJvak9vaGlOYVBOM2M4MHJCWmFNOVhFUzl3VGhBak8yNnFVQ3dtdFkzZzlyRGlzeldmRWg1QWIrbU9uY1VHbEhBbWhudnNWWFNnd1NXRVovdDJEVmdUL1hWaC9mT3NBRW1KQk52ZmRwQVhLcXFTbVlzMGl0WnRDZUhxOTZHUnRzNUlNdnJvZENlQWJmbU8zNk9zN0FEZFBKVW44L0VBMmdYQlVjenU3RGZoNERjbmo0UzNwWC96WktCSjdEOHhrVitXYWRnZXVkTkMvN2RzTjlYdENMS3VpcFlZN2RHMElkRXFnSXVpRUczTDhwTVlrRk9nSFhKMUdEN2JTU3ZyUS9iRkRVdDZVVmxMcCszQXZMcXIvTTl0WVVOSXBnY1Q1bnp1cFhwaTJrNHJ2ejliUVNzSlhhQkNrNy8xWFZjMmtSbDZwY3BMOGJUdlFKSkxuWEovR2ZPeVhyY0FucTAxQzJJUUpFeWJPTnh6TUJ5Nys4V3gvQ3hNbVRKZ3dZY0o3ak8vSUpwUTMvdTVkMCs0cjI5Smk4SnJKU3ZHVUJjQ1hvNEhOeCtqTmZiWmd0N0Z4WStzWXJtRWJSNUNzZG9mOFVsZHZjSUc3dWxJd05tNEtiWkFDL0l4OWo5eGkzNHVXdEhCdk4rQzZEc0MvL3lZeDZVdThQTWc3TzA4OWhBWVk0NGdBK3J2TExlblM0MmxsNHcwcUhXeCthd1IyRzBsMW8xQW5COGExcDJCdDJQZmtCV3hXQ3V1RWpXbFVFQVdKYTQvcWs4SlA5d2NXSDNUMTU0OEtBdjY4bGp5S3A4cWNDd0VtS2V6RXlCUTI2cGkraTltRytnaHYzWjlmR2dTMGl2YnVOWHRQVVpFTDhLSVA4S1BhVk5oQUpJZXplVVJlS2ZEalpwS1BWZ3R0QnladDVVMVlTWWhPMGoyU3BRbXhwb1N3SERVaGhNVmdhZFI3TE5KT2V3SWpTQXBUM2krdDFPOThMdUJuSlFrN1padHhUK0ZXMFVEL3BzRGxiWmdrK0hVYjk2L1ZJalc5Q1hMZUtoME1IREtTZ0svR0FQZk44SndKdTdrVC80cHU0NU8zY2pDK3F5dncxRHhqMzlFSWJGYjM2dVc4VWxwSVhOU01KSFhIUkNZNEtoM0F3b1AwKyt2VEdMaXFMVzlaQmZUcXl5NWtKcmVrZ3VlWk4vWWlKa3lZTUdIQ2hBa1RKa3lZTUZGYkxEdkUvaW5QRGFDUXl1amE5ZS9kSkpTZkh3amMvWmYwZU05R1FHSW9MUUtOWUdCVG9IV3M1KzMwc0QySEpGcUhlSzZIRThQNCtVbGhYSGVXVmxJd2RrVmJydGNxZE5iWE5pdHQvc1pQNWYyR1llUW5YbHprU3VJOTFkL1ZRdExQNlQrdjNuOUxNbjFYR2EySEVTbkFqZW44L3ZtbFhKTnFZVWV1OXZFTkN3RGF1RGtHb2grUU93dktIYm5rVlJxRmF4UG1SUlhBRzBQMXY1c2FRcVFuOEVTLzJ2ZFJTZ2hsang4dFJBY0JEL1F3L3Q1OXY1SUlYNnNGNk4yWWRucENLTmFyRWF2UUg1cGxqS1MzMnlpbWUzTW9tNG0rN3JUWUJJQ0xXL0V6S2gyU2hhc2U5QnErbms4d1NXRW5ibkVTWXBlMGtyb1B5NUVjTHBsQ0Qvam16UG82K1RzSEFiMEIxeDJtNzZMeVdZNW1EVGpJcWdmakovcXhWRk9PdDVmelluNjhyL0x4ZWVPMVArK21qcTZQdmIzYzk5azFieEhobkdTTU5tZUlENkhTMWdnQy9FaEUxaVZzVmpiR2swK1c0enZ5SmtlbGd4TjFVUVcvMDdZY2RqSCthalNKNGIybnROLy9vbVljYUJkblNsM09qeGJ5L0JuVG1uOTlkUXhQbGJoTytnQ3ZzUjh1WjhZVFlCQ3dQdy9ZY0pTSzRKVlowblgzd3laT3BwMFRtZVZzR2MwQlBTYVkrK3JCbWE3dmI2Sm1hQnRMNWJnM1NnZHZZTFh3dU1tN2I1OHRxQnZCMUJSSllhd0FxRXVmYTd1TjE0ZzgwV1d6OG1aRVBaOGFEZXcwbUpBNms3RGJYTDkvUWlqUGo3UHBROXF2Q1pOUGVsVVRnWDVjUUV6YldYdFBUUk1tVEpnd1ljSkUvVVY4Q0czMjNDRXpuMDNhcit1Z3Y4M01QVXFyaUtJSzRKWEZKSUg5clh3OVFFRVFRTDVDdmZhVDQ4ZE45Smp2MzFTYnp6Q0txVHRJaEpWV0FzMGJVR3dURzB6djlhZm5jVTNncUNZcHZQVzRSUHFxOGRvUTdpc0J1NDFjZzFqcnlUSHNlOWZIRnQ4Q2ZMbU9sY0puRW4wYkE4LzI1Lzl0WTJuanFidXRqTWlVbzBVVThOWXcvZGVKSGsvdXRubmdiNnBnM3hsT08xRTFGaHdBWGwwTWhNajI1OGdVSHZ0bjVydmFrSnpTcUVEZWM5TDR1dm14dmx4M3k1RVNCVHpjay8rSEJRSlZEc2t2L2ZXbGt0aFE0TGJPN0NIMTZEK3U3eStQLzdzbTBaSnp0c3c2dFZjajhtSzdEYTVmU2lzcGJGdDJDSGlpTDVCMW1uWmtkaHVGYitWVndFUE83Kzd2WEVQSmoyV0FIem16YnAvWHoxNEl2b1JKQ2p2eDkyNGdPbGo3dWN2YjhLUVNhdG1ha0xPMVFVSW8vNTZxb2VlTWVvSDY3eDRrWXU3NVMvbTRuaEw1OSsyOG1MUmdzd0x2andBK1g2dGZHbEpYWkpJYUNhRWNCRHNtY0FDVm8xVTB5WjZEQnIvTHpoTzB5ekNDMTRZQTNldTQwVnlsQTNoaktUTzF1Y1ZBVVRrdElRcWR0d205V0w0emJvcnJhenNtTUVQV0psYWJGSTRLNHVzckhNRDdLNVRQZmJxR1FjL3pBNEhycDNqbkE2MkhFeVVNTE5RNGZCcDRjeG5QdzRQNXpDNEdPeWU1QUJ2UXQ0bjIrKzA2eWR2YUkvVGFhaENrYmJ0aG9tYjQ1QkkycUhsaG9lZHRhNExQUmpGcGM4MWs3OGkwTG9tOEhyekJqbHo5OHFJR2RwYm1mYjJCeEY1TkVlZ0hmSEVwRndNUHpLeTV2WW1maFlILzZpUEtCa1lDRTYva09DVVBxdjdkblFGNnJ5L2R2L2VRRnNBcmc2aXlXSGl3WnQrdnJ2RCtDTTRydC96QiszWWI4T3ZWUEFlZlcrRGRlMTJjd25IajJma2s2TjhiQVJ3NURieTIxUHZ2OWNKQStwZFAyYTc5ZkVvMEc3OVdWOWZmYWlNVEppNGsyS3hVVHgzTU55NElxRXNFK25FQktwL21vb01ZdzVtTmNrMllPTGVRSEU3UlZGbVZlN0lvTVl4V0MycFlMUndUTm1SelhUZm5SaEpxY2x6VmpuOGYvWWVKNmJuN2dlTWVxajRGVi9EY0F2MllhVVFLOE4rQmJHenZTUUc1NjRSRStQNTNJTG1TZlRvQ28vTUZ3NXpyM29QNXdEUHp0TWZuRVNuQXJaM0lEV2tSd2dDUGJkK3Y5RC9ubzR1TjIwZE1tTTF0VzBWVGZmN2lJZ3EvQ3N0ZExSbXZic2UxOWd5RFRXc3JITVk5bmJYV05Jc3pnY0hmOFp5ZVB4NzRlcjJTeEU4SUpma3RVT1ZVZnFzYmJlWVVLK2ZIUzF2ejgrVDl0SG9rQXp0enZmZDRuckdiRmRSaVg5MlpRWUhhVlpPa0t2WlhCL083aXZQZGJnT21YZ05zenozL0NXSEFKSVgvSDErdTEzOXVWQ3BsNjYvWFlDSHBDd2hKK3pQOWVaRk4zK1ZkOHpBMUd0aTk4MHcrbU05YnQ0YVUyc3U3SFl0U2hoTWx3Q0dOOXl5cXFMdGd2R1VVQ1UvaE1mdjhRUDdOS1hZbFVZYTI0S1JibS8xMnRqSExPU2plMWhrWTNKeFpQVEdJeXllc2lFQm1GQmNkcExmeGhtemdrcCswQjNKL0t3bmp1QkRnNDlWVTVzcVJVMHdpNUxFK2JBQjMxL1RhcStRM0hhTlZTM3dJY0V5bERwMitTL3IvbzR1Qjl2SHVQWmNCVGtKSlljN2dwc2draEgySklCdHRTVHdkZzlwZzJrNzZQWTFLcFRMQktLNU9ZM21jMGNWMGtJME5GUFZJNFZPbGJOaDRkMWRnNW01Sm5TSHd3VWg5TzU0bjV3SnJuUDVhWlZXc3puaHJHUER1Y1BxUTlXd0UvUGNpWTk5VEJKRCtUdVhwWlcyQWEzK3RXYk1TTFNTR0FvLzJKa0crMUpucysybzBTVTFQR1BHRGRQMWYzOEYxQWVNTjV1eWw0a1NPQm5hTzZiL0x6b1BlalJpWXpkbm4zZnRIMnBrQTNYU014NlJsRk4vcmxjWEs3UjdySXlWZTVYaHlydEozVGV2OS9XUlI3dEVDanJWajAxeXRhNnFxelVZaUprd1loVkRyZUVLbFF4cW5FMElaRi8yelY0b3JtamNBdmg3REpyMC9idVpqVFNLWXlIOWpxYXQ0b0s1eGN5Y203YTZiSWxYR3ZES1lwTkdvbjg3c2R6Rmh3b1J2TUdFV20zeUgrSE9kcFJZM05JMWszTFZjVlczWnB6RmpSSUdYRmpFT3U2TUx4eWU1RU95MnpyVEllM0t1dEk2ZE5vNmw4SXZQSTZ1OFlIK08yM0pZd1BXaXZKSzV0TEptVGNXTVlIeEg0SjV1ckF5N2M3cDI3TllqR2JncG5ZcnM1ejJJRlRyRTA5NUJDK0dCL0gyemJ0QitYcjYyRUFJNzRmOTdLRit5bjB3S0E5SVRwTmVsSndESENybUdrT05rTWF0dTZ3cHRZM2tkTEZhSlRTWmVxYTBNbnpaT2VYL2NGT2szaFFXUS85cVlMYTA3R2tjd0dWTldKZTB6RVljL093QjRYTFllUEZaSVAyODVEcDNtMmlXM21MSDY5eHNsUWpnNW5PcjZuQ0x5S1BsbFhIOUZCNU1mdVJCZ2tzSTFSRUlvU2NnM2x2cHVZRnA1R0xoeWtqTGpNNlkxeXdCV1pqR2orRlEvNFBZdVBKRi8zdzQ4OG84eSsrSUprWGFXTTFRNk9DR3R5akx1czlzb0hCalNYRWtLQ3p6V1IvczFrN2JXRFpsdXRWQ05GeHJBQVh2T1BnNmNhNDV3NEd3Ynk4OHVyV1NtdFcwc3N6eFRyNlg2VlpURldMM1plV2NaZ1g3TURnNXB3ZSt2bHlVcnFxQnErKzZ1Sk1OZldDaFpRc2hodDNGeDFDR2VTdkN2ZEJJanYyNmpLbk5JQzZwR0g1eFpPOFh3aWtNa2hYc2tlMWJVTFR1a1hWNGlSM1NRL29ScW9uYUljU3E2QTJ6Ry9hb0VLaDBrL2I2LzNOaHJuK3JIbXg1KzNneTh0Vno1MktaanhqTHNRVGFXb0tseFNTdGVWd0pIQzBnZWprMVRXc0lzT01DeE02OFVtQ3NqSjNzM3BwKzNHc3NQYzJ4K3RBL2Y3MEFlOEkyYnhDTUE5R2hFbjNFQlVmTDB6UmdHT3hObWUvNmRuaERzRDd3NWpJVExFN0xGeFo4N2VSMTVRcGtzc1RRMmpRdWRtdUpBbmlzcGZGRXpqc2t6WmVxR01XMFlFTzQ2NGZrNzVwVktDN0xuQnZDdklJSEhkNVNlRXlXVnUwOXdQNnZWQ29Cbkc1R2ZydEJ2cnFJZWp3NmZCc1pNOVBDR0preGNJQmpZRkhoMWlQWnowM2R4dkI3cW9Td2JvR3BmWE4rWHRhRnFhOFZoaVJSdTRpeTFsZHZrRkZYdzlza29ZT0ptSmdyVmlVVmZlWEdxTWJBWmZTa0ZJUndWeENUWWo1dHEvbGttVEpnNE82aXFwa0pVeEJWUDk2Y2krUE8xVkNXS0dPS2FORGFQNi82NWtqQ3VjdkQxUW9FNC80QkVmczNiTDYyek9pZnlmVjlkb3V6SmtoaktIakoxalpaUlV1SThOb1JFcGhCakNRSXZPWnhOMDdTUUZrZWl6UWhhUlhOdHI4WlY3U1RWdFBoY3Jjcll4L3VTaEg5OFRzMEVRcy8wQnk1TjVaeng4V3IrcnVSdzVUWUpvWXd2c3d1Qm56WXBQWU8xeU9yTWZGY3hnc0MvTW5oTS83ZEsrL205QnZtbDlBU3F1T1Y4VHZNR3dOT3lOWlhOU201QWl4UVdCS3dSYUZYNkN2UnVSTEdhVmxYeXAydUJQNXlDajN1NzhaeStkd2J2TjRrQVByNUV1ZjJWN2JnK2sxOHp3a0xsODdYU3ZCMGZRcUozM243bHZpOVNDV21DL1huY0xtcEdKZk80WDBrU2kvZDRaempuNXVJS1ZoWCtaell3YVF1dFVZejJmanJYWVpMQ05VU1FqV2JwWDQ3bTRLTm5yK0FOU2lxbFRGQzNodlFOeWtpaWJQMnhmNmdVNjlXSWpiOG05T0lpVjM2UnFYSFhkT1hGRkI5Q3RWcFpKUW1PZDRmejVGK2F5WktVRDFjWko0alZlSEdSYTJaSS9LYTZnS09hWk9lUkFwWVJxQmZ3MjNKNHU2NDkxV0lyc3pnb1A5U1RuakxYcEpIUTErdWVHUlhFUWNZSW1rVFU2cWNZUXVzWUhydWtNT0Q1aGE3bDdYSnl1OUpCZGUreVRDWXV2aGxEd3ZmTGRkTDVFQnZNekdWYUhMRGxPTTloZHlUSTh3dHB5NUNSQlB4OEpUUGE4MnRvdXI3NkNDZlRTMXViWmRiMUhiRk8wdXU2OXJ4NWd4TWw5QWY3M3lvR2tRSVdjTEd1Wnl0anRYQjhVZ2QwUnExZnZNRTFhWkxmdUlDam1vU25ITnR5K0hmdlNhbUpwSjhGR04yYTUvSjZwK0lzTklEajZxU3Q5TUJhK3BOMFhibXJSZ0VZM010SllZREpuQjgyY2F3ZmxVcXk0YzRNUGhjZERIU3dVZWt2MERLS2daOTQ3R0EreHdLQVNhRDNSbkNiaDJZcXEwVzhVV2dMdUZPMlBkV1BDVTF2L2ZmSHRPRjNGbFpFalNPWVBMSUFtSEdkNTllUG5jeGc5UDd1bkN2dm5jSHpzSHREWUhoTEJ1d1A5SlMyLzNZRDhPNEsvZmVMRFNhUkEzQy9ka2xpazlEalJaeC83RFkyNk1ncWNLM0VpQTJoWXVKQW5qYnBiTUxFaFlydHVWSlo4K1Z0bUZ6NVpBM3ZIODduTmJZeEcvaFBieWFsNVIzbTc4eGc4bWZpRmlEVE9TZFlMY0NvVmxUcXl4ZUZxYzdxQjNsU1BMY1krTmMwbG4xZjJ4NklDcVlhU3c1ZmVYSEswVFNTWTRYNG5RREpCNnVGNGd4UENhK2lpcHBiRVprd1ljTDNVRnNEZkxLR2E4em5COUpEK08zbEZDcFpuT3N6dFlKNCtXRlhhd0ZSSVNHdlZGdDNsT1hzTjZZRFhSdHFDMlhzTnZxNmx0U0JndmJ5Tm93L0FYSWZWZFdzY0FDNEZxd0wzREZOaXZuL3VKYVZIcE8yOFA1OTNiV3I5Z0w4R0hmNldZRDJjVFd6UnB1OGxXdVBiVGxLRmJjV2tzT0J6MVVFdGhaWm5WZXFiOUZ4ZFR0K2IxODFNUnY1bzM1VjJrY1hjMjdWUW5LNGNpM2hDWHB4L1pBV3dCS2QvVjVZTGlWRVN5ckpWWWo3WVNvVmNhQWZjSzFxSFJic3orTzdQbHRwVGRFbWhuek40b1A2K3pFdERuanhJaUErbERhVkU3ZEluM05sR3NuNW9uTGcvcitCZ2pJUzFEOWZDWHl4cm1icm8zTVZKaWxzQUZwK01QdnoyRTMwZzVIQTI4TllMdnlYUWU4V0xRamo5VDZObWEwUjh2aHZOcENFRUdUdHNrTzhEV3BHc3ZQSnZyeHczbC9wV3JJS0FNMGlxWGpva2N4RmNuNHBsWjdyczBrT1hOU01pb3doTFJod0xqNUltNElsbWJ4Z1cwYnh1d0ZBVWpnbk4za0poNzl6Z0ltMHUvZjNySXRTajNuNzlaL3JtTUJNVk1jRUtrY2UvWWRCOVVPenVJOGY2YzJMZnVZZVR0eHFBaW8ybUlPRUVkUjFvN21SS2N4ZVpoY0M0MytudWk0c2dBYnArV1ZPc2lKUklxNEUxaDVsbWVMekExbU9GQi9LODNSa0NoZGJZUUZjakR6eWovc3lhY0JKcHN4a3g5aitUVWdvejl4REphTzNxSFFBMzI1a0NYdVhSUGNsbkxIQm5yT1hXaVVwSm53RG9SUitkWW4zMTYvd1hsYzNLSHlnQjRQTTY2WklXVm81TG1uRjgvWGhXZm8rNWI3QzliK3hpdUNTVnE0VkRRLzBvUFdObm9KK1VITW0ybDVkSWdYN05pdkhIQkdZK01LQzZvdDF2UDVtN1NGSktsOVlWRmVyN2p2L2lzY2N6b1ZGQXp1ejRPM2lXT3EyOUJCTHJYZmtTcVZUWnh1dFl4amNmYjVXZXV6MnpqeVBIcDRGTkF4blJjb2JTL1ViNUdVVjhOeTVNWjNIWlpXend1Ykpmdnl0NDZkNlp5SFVNSndMRUlEejRJQ205Q2hlZjVUQlk2QWZsU2xyajFCNUxjZDdJNmp3dWVLWCt0RkUwWVNKK29Mc1F2YnhBRmlDdS9Ld2RGL2dTQUhqbEEzWmpEVUV4clZYdmg2Z09pa3VCSGhQbGVCcEU4c3hRYjJBclhSd1liaitxTFpmdTYrOE9PVVkwNW9KUjVIUXQxcW9IZ1M0anZDRTE1Y3kyV2pDaEluNmg2UXdKb0R2LzVzTnloN3BReXVJTlVjWUp4aTFPUXQwcnJmZkhDckZjWC9zVUNxUGcvMUpBQU1jRDIvclRLR0Zud1Y0YjZYdjE5cXZMK1V0T1p6K3FtdVBBSGZMZWhKdFBVNjdNejJmNFViaGZONGI1SmRLMWJEVjRCcGIzTmZibCtWVlhPczNpdERtUTR4Z2V5NXZZdDA1WWJieC9mbFVQNlVBcG1FWU1QRXE5NjhSamVhMEtobmx1T0UzNy9vekpZZVR1SDluT1pNS25yQTlsL3lDRWJ3eW1NSkZOZExpbVB4c0dBNWM0a3dpek4vUFpuY0F6OVZoemdxZ3BEQ2V4OStNNGYxQUZSdDVWVHVLOCtTSjBOR3R1ZDcvWGFldmh4NXU2VVErNTFnaGVic2R1VnlualVvbGwyYTNzVUxwL1pXUzNla052d0VQOXdJZTdNbnEvQ1dad1BTZCtrTEM4d1VtS1Z3TDVCVFRiK2JUVVZRY3pOeFRzNjdqWTFwenNTc3loQWZ5MkJueDkrMzZ6ZVhtN3FlUDBJM3BWSkc5TzV5TjQ0NFZBUitPSkVrcnlOeXFhcXBCMzEzT01tR2gzdDF6a3JmUDFsSlJNU3FWYXFvaExhUlM3WmNHVWQwZ2g3aUk1YmkzbS92ZnFGZnE0V3RFQndIdmorVHZPVjFHd3ZmbnpVcHlaa2ttQjhtSGVuTGZsMVpTNlN4SGZXbzB0eXFMaXRvUFZrcUxtNUpLWUh3bmt2TFZvT3J2czdXdXI4MHZJNWw3VlR0NmVBSWtXa1A4U2N4K3RNcjRPVnRhU1hMbXhuVGdoblNxN0dxSzM3Y0RvMU01NExvamFsckhrSFJ4aDNQSkF1UmNneUNGVjJWNTUwUHVEcjl0NTJMNDVjRU1RdVRubjkzR1NvamlDbGRyZ2JwQ2tJM1orbTA1a3FkMWZBaFZ4SlBkTE1MSHRXZVpWRjFua1VzclNRd0RISytGU21UcU5ReHVIcHNqYmZ0d1QzcFdxcFVrL1p1U0lIbHhJWDlqWEFndEtSWWRkRlhKblMySXlneVJvR29WRFF4UEFYN1pRa1ZOUjZlS2VzOUpFa1ZhRU1meWt6VlVHQTVzU2dWMlpqNUpJRzg5NWVWS29BWGpYUnZObFZXUnBINTFNSk1mZnpvSm56R3RTVlE5TmM4a2hFMlkwSU93TTZ0dFYzbGg5ZkIwZitDcC90TGpkaHNUWjU0VzNBS1B6SGIxL2ZRRmJGWW1IamRrUzlZV2w2YXlEUG50NVp4N1BoMEYvTFZMR2tQVXFDL0pPeE1tVENoeFNTdU9QVE4yQVordjQ5cDg5U1RKYmlza3dIaTFrQ0JQZCtSeTdMcXlIYkE2aS9GbWFqVEZQUXR2VnRwR3p0dlA3VjhhVkxjQ0pWRTlZYk9TSzVpNWgzSHliWjJOdlg3cURsWWthOEZYUGJ4OHBiZ1ZPRmFvSEh1YlJ0SVM3NFdGeXVabkFHTjFPU21jVzh3MXN5K1FiYkFKbkVDZ0gwVVc0VjcwL1RES0JlaHROczVaVFRwbEc1TWgxNlFweWQ1dE9Vd29BQlFqSm9aSmpmQmlncVZFUndNN3o2blZSeGpUQ3dSWXVSOW1xL2E3SjV3dVkwWDhzL09sM2l6NXBTU3hKMjFsMGlWTDFhaXZ4TWtML2JDSi9ONmdadDZUMGVjaVRGSzRsc2dyQmU2Y1JnVkFUUWhoZ0FOcldod0g5UldIalFkLzVWVWtDNmJ2WWxaTCtNVDhzcFhabEtNRkpKaDM1SG91Tzl0NUF0aTVqRXFMSVMya0MzZnM1SnI5cHBxaXRwOTNvb1NrNzR4ZEpGTDFTaHlLSzNqQno5dnZxaFR4OWp0NDhyelZ3c2VyalJ1WDV4YTcraEZWT29DZVgwaUJnYWRUVDA1dWZidVJaVFhlWkIzbCtHNGppWFoxSXk1dlVPa2dtZlhENVN6MWZudTU2emJ5VExTSnN3UGhIZVhMUm5PWitTVHRIdWpCQ29hbE11dWQyN3N3T1BqWE5HTzJBeDNpalMvNDliRDJLTWZnQjNzeW9Dd3NaNG55cVZKbHFhOGNYWk00WmorM29HNmFWd2I2Y1J3V09IemFsUWkxZUpFTW1iNkx3WlJRYlQvU20yUEhCeXNaTkhxVFdNa3Y5VjBBTDlBNFF1a2hhclZRM1Z0U1FlOHZveWlwQkc3NWcrZVkzVVpQNThVSE9kYk12Y2wxKy84dWxKcDJxSEcwUUwrQlM0OWtKdFlBTHR6bTdPTjhQS2daL2JjZjdzWHpxc0w1R01BUytOdzZiTmhvd3NTNWhzSE5PWDdXVk5VbHNQS3dLeG5Tb2dHRkRuL3ROcTcwOGxYaVU0MVJxU1RBQlRGa3Q3R2lZZGNKNEtmTjBuYlpoZm9KTHhNbVROUlB6TjFINWVQMUhWaEpNSDBYazlBaVRvb0pOdTV2S3p4VTMxekcrNWUzNWJoeFJWdVN5M3RQVWpTMk01ZTlDMzdhTEpGa2RWMjFPaUtGWXJqbURXaG5HQnRDc2kxZjFVeittalFtdk5UV1hIb1djRUgrNTQ0MWpwK0ZSS1dSUnFobFZSVFVBS3phdG52SnVKVlY2YXV2NnhzYVI3RHlIQ0RudE9BQWVTbTU1L1dHYktuYXBWVTB6MWR4djBVREtub0JZRmhMdnU3ZDVVcFIyTGNidVZiemRzMzE2emJlbWtZQ002NVhQbmR0ZTk3Y1ljUVB3S3VMZmIvdXFZOHdTV0VmUUUvTmF4UmFTbFZ2a0YwbythTUFiRUpYVTFRNHBNek51UXB2dWtUNndndjZiS0ttZzFSTkNXR0IyaERDQW9kUEE1Zi9vay9LbURqN2FCREVjK3c2Zy83YUFtdU9LRXVXR3RqWmxFMmdzSnpqVElNZ1NYMFE1RS9mNG0wNTJzMGR0SUtCdzZmMTdSM2tDUENqbDdnY1NXRXM3d2ZZeGRmZmowRk1zRDl3Y1NzU2ZjSlBWbjI5M05xWjQ3NjY1TmxYQ0EyUUdxVUJYR1NveVFKdmlOeEtoMFFJajJuTjMvbmhLczRkYzI0a1lXRVVvMzZpUXRxWHVDdUQzekhBcVpMcG1jd0dmbTh1YzIybzJiT1J0bFhSbHVNOFRvTFl1YWNyVlFyL1c4MUYxUU4vQStNNk1EQjgyVG5mWmpTa3NsZ2d5TWF4cmRKQm9rbVBGTDYzbTlURVNrQitmZ08wSlhsdW9IVC84VG0xSjc5TW1EaWZNREtGMTJ0R0V1OFhsZGVzUEhQVE1kZmsvaU85T1hkOXNGSy9LZStaZ0orRjFYeHkzTldWMVJvdjZ6UWZNbUhDeExtRGtrcFdhazdleW1SUHczQWx5WmtjVG9zRkl3Z1BWQks3L2xZbktmd0xxMUlCN1hWcnNEOFQvWjZzQUd1SzNvMFlINjArd25oKzYzSGd2bTRrZXRWeDhJQ21RRVNnOGZnNElwQmlnM01KMVY0dXZsOGFwTzJEN0E1N1Q5VmNLQ2RJYTZOOW9pTHRYQnNZUVpKRy9IMS9kNjRuM0swbG1rWXl0Z2Q0alFUNVMvZmxNZjJDQTV3ZjFUWngvWnBvSzUvRjk4bEljcldUM0hWQ2FoSW5DUDJKVzVSOUJ2VFFyU0ZqRk9EQ0lJUUJreFEyWWNMRVdjVEprcHAxaURWeFpsRHBZSEI3UTdxeDdTMWdOcnk0UWtrS040a2t5VmxXSlhWYUJpVFNWYURDNldQK2FCL1g5MTV3UUtrZWZtTXBBeCtqWlZYcmppclB0WlpSd04xZGxkdTBkL3FsNXhiVHJrQllGcWhMZXYvWVNmK3dsd2VUN0hQNE9HSTRVUUwwK3BMLy8zQTUvOXB0eWtaMFFUWjZib21nQ21CZ1piVW9IOHNxa0lqUzFqRnNVbHBheWJJb2dGVUlBUnFSUUVJb2lkVVp1NVVsMWJWTmdxcVJrVVJWOUxjYjZTOEtVRDMrOUh4Z3BzYWk0dHIyMnZ2NzdlVVNlZDhwZ2MwQ2Y5OGhOZDFZZnBnKzBIRWgwdTlaZmxocXhPZG5BVmJlVGc4MlBlL08xQmhhZER3OFN5b0RCeVJsODd4OVN1VzdDUk1tdEpFV3gwb1BRR3B3Y3lBUHVIS1NjcnVhaksxV0M2LzFYU2VvdXZPVTlLcUw2Z2VCeTlyUVcxSXN6aU1DYVo4MC80QnJrcWhWdEhhRHU2TUY3bnN2bURCaDRzeWpRendWa25Kc3pRRzI1VXJYY1dnQVNWUmhJYU9GbkNLcDBqZlNMaEc3Tml2SE1pTit4RUpFVVJmVlNEWXJLK21tN1FMaW5OV0RINitoQXRvWERhQmpnbDE3NHRSWENIdVBDb05rcXh6VGQ3RTZUWTVtRFJoN3FxdFpudWluN04va0xVUUQ3ZE5sN3JjVGlBOWhoWnNSYUNuUzF4emg3M3Vxbi9acmlpdElzQXFTTmRDUGMvdnJ6cmxmcm5ISkxwVGljam5HZDZSUHR4cml0WmUxY1kwWHZsb3ZrY0x5N3lxM0dlbVJ6TjVMLzVxbUZBQUYrMHZmOTBLQlNRcWJNR0hDaEFsTnZMakl1eXFHMUdqZ3h5dll2VlVMVDg2dHZlZFg0d2d1c2dXYXlSU2JoMDlMemVzeWtxUkdtQUtKb2Z5Nyt5VDlkQmQ1MFoxWXJnVDllemQvNDF2RGFEWHhrUmZWQ1VZaFNBUVI0eVNFdWpZazZwd29xWjNsa0cvM3pRYXFnaE5DNlQxdnQ1RmNGNnJydVRvTk8xdEZreFRlbmx0M2ltaUFCTW14SXVDN0RSSXBET2gvNXYwejNCTWtVVUVrNjYwV29NckI0RE1xaU04RiszT0JJODZEOGlyM0tzTG9JS3BlZWpiaWF5OXJRNFhCNUczSzdhNXVCNHhxeFVZVUpreVk4QXpoUTNuM1h5eXh2YlVUeTVQSHRLYktWK0NGZ2NxcUNYOC96alBMYnVYOUIyZEtoSXBBUmhLdjNlZ2dWa0o0d3NnZjY4YjdPOUxPeE9PNm8xSVZSSDRadi9OK2piTGdQbzJCN3NtdWo4L2ZiNUxDSmt6VU4xeWFhbHhkMlNPWk55MHNQeXlOWVFtaFFKWXpoZzEwamhtbGJ0Uy9GeldqbDJ2RGNCTENPdzBvSUwzRjFlMzQvcE8zTWlZRVNMNDl2NUR4cE5yQ0xjQ1A4WmY2OFV0L2NoVVZoQWJRanVKYzhXdE5jTWFPTlJWSHFHMUcvOTJEKytvZWxWMmlFU1Z5UWlnVERSMFRYT2VIVnRGY094Z2w3V3ZiUjBsVXErdVJ3dmY4eFg1RXJ5K2xzbjd1VGZTWUZ1UnZmQWp3VUM5cDdhajE4Mi81US91OTI4VFE1N21tNjh1d1FNWUtSbFhWNXpOTVV0aUVDUk1tVFBnRVljN1NuZ0lkUDJCZktHb3ZUWFV0eHhYNGNyMWtIL1BxWUgyRjJOUHpKZEp4UUZObTZ2V3c3cWgyQUxna2swM1FydTlBWDdlOE9pNS95OHdIQm4vSC81UEQyZkR6dzFYS1JuZDNkU1U1T2ZKSDZiSFNTcUJKQlBDL2l4bkE3ejRwa2FMMUFUTjJVMkZRNGdOUE9idU54TGNGa2tLaWM2SXJtVDV0SFArdVBVcDFnQjc2TnFHbjJiWWNCdlB2TFdmd08vVWFQQXpTaXdBQUlBQkpSRUZVSURwWTJpN1FqeDdQNzQvVWY2K2JwL3ErSzdnSkUrY2llamNpQWFxRkxjZUJEMVp4a1hoOUIxWmx5TlU3MTdYbnRUM04yUlQwb0lZUDhMajJIUGYybm1KaTZIME4xUkVBL0tjM3g4SzZLbDBlMG9JK29HOHZaek5wZ1ZWWjJ0dC90VjY3WWJBSkV5YnFIMTVaVEpKTEQzMGFNdzdkY3hLNDlRLzl2a1B5dURnMUJsanZKUGlFQjYwN3Y5MWRKMWdCdC9ZbzhPY09Wa2h0UFE2czk2RTNlYWRFTm9qV3Fzb3Jyd0tlbTY5ODdQcDBqcXR2cVBhTnFQUXJxaUI1bDFmS0JKN1ZvcXdzMUlMVndsdDFOZTBDOU5UVFFUYU91WFhWdjJGQVUvNTlwajhGRjlOMzFhNnZTQU83Y1MvN2xsRWtnTVhjK2J6VG5peW4yTlUrYVdnTDdvTzY2SGxTRStTVkFuMmEwREp3OGxaV3pHeVVuYVBIaW1yV244a1hhQmpHYTlEcytXR1N3aVpNbURCaFFvYXVTY3FPc1VheElWdnljMUtYTEFuRmJrMUtyclNRWHdhTS9sbjUyQi9YdW03My9VWVN4UUlSZ2E3YnZUeUloSjQ2ZUJKV0dFTEpwb1UvZHBDQXlFaWlCM0Zkd2xFdEVjL0RXL0x2aXNOS01ycmN1WGhRRTlRalVoZ28zL01YbTREVUoxSllxTFdGa3E0MnNGbTVZTGh2aGxTV3R2RVlNRzRLLzcrOUN6c2NQK0lNUGoxMUJGOStDTGhzSXRYbkM4Wkw1KzlyUzZScjVNR2UvUHVPckZsbWtEL3diSDgyTWhWTllMenRIbTNDeFBtS3ZrMm9URXJWS0FYZGM1SzNYbzFJQ2svZHptb0ZnWkVwd0pFQ05ydlZRa29VRjgyL2JDVzU4dUpGdlBiVTExOWFIRC8va3pYR3lyTnJnamw3cVVBeTRsOW93b1NKY3d0VjFVQ1Z6dGh4VFJxYktSZFhVTFg1NjFoZzBoWmd5bmI5SnNxUmR2cXVDdFdsaURIY0pjelZmVFZlU1FFYVJmaVdGUDUrbzM3RE0wZTFhN1haMEpZa08vV3EwTElMZ1FteitmK2pmZmdiUENYTVk0S0JGYmZ4ODJ4V0VySnFXQzNBTDFmUkltejgxTnFOdXlzUDA4cm9TSUgwMkpqV25IOVdabEVJOEZRL3hwVGZiNlRTK1pGL2xEWUluaEJwQjFwRWNlM1JwekhYR1hwcVZhc0YrT0pTcnJIeVNybmVXSE9FdHdONTdHRXhhU3NUQ0ZlMTQzMUhOVEQxV3VEVE5SU1BMRGpnWFMrU211S0p2anl1L2xZMnRRY29ySGxvSnZEaHhWVE1IeStxSHoyZExLRFZsS09hZnVELzdIWDFNcjZRWUpMQ2J0Q2lBWlVHNXhNaTdYV3ZhRE5SZjVBWVNrWGJGbWVUZ3pOOS9JUDlPVEdvdTlNSzJHMjgxYVdubndudjhQeEFCbFhlWXZ4VVNabXJWbDRKQmJFbkVzNG9xcXRkQTJ1dGNxdHloM0k3dlk3Qjc2OTBKUm1TdzZrSWRRZGhQYURWL0tDdVlMUFNWL2RBbnZHZzk3ZnREQWpQQjNLaVgxTXVuTlE0ZEpwQjlmVy9LUW1nNGdySlV5eS9sQVNRMm1OTUQ4ZDBTc3FGSi9FMWFTU2g3L2hUdVFpN293dkhzM2RYMUUxWnVna1Q1ekxlWGNIcWhSK3YwTjlHbE9sNnE5NjV0VE1YMlQ5dDRvSitmRWVxZEIrWUtXMWp0d0hQRGlBWlVadkd6SjV3cXBTa3N3a1RKczUvMkt5MGM3aTVFNU5UcTdLQUorYXk2dUhHanNEZDNZRGJ1ckJIeGMrYk9mN0lNY2paWTJPaHN3UytnVE9lRmpGc1JaV3kraTNqTStYckEvMW9yL2JIRGlhOVlvS2hpell4L092SnQvWjRrYXNLMVZmb25FZ1J5c3VMcGZWZllUbFZ6Mm9pL0hnUjhOSWlqdDNIaXFSOUpJY0ZGQmY0V1YydDQ3eEZTYVZVb2RLdElYQkxKNG8vdHVjQ2ovM0Rhc2hlalZpZE42RVg1NWxQMTNMZmErR3U2VXFsZUh3SThOK0xnTEpLSHROM2h6TldYWnBKTXYzRFZVcUMyRkVOdkxDUWM5ck9YTmYxOHJZYzNxNXJUMHVLbFZsVXNqL1VreVR0TldsVWJ1czFjbzBLWWhMV0NKcEV1SC8rMTIyU2tFWStmK2NVVXhYZEpvYUs0UW05bUFDcGJlTjdvOGdxWUdXZzRQVmlndmtkMnNUUTQzOTBheDdIUTZjcDVsanZyQ1JVK3llZnp6QkpZUjFjMjU0TlpmNHpteWRMZllITnltelIycVBhUnR5ZThQRWxOTFcvLzIrK2w2ZUJzeHI2cFN1aEFTeEpucmFUZ3dEQTdKUzYrNk1lTmgzamV3ZlpwSVpPM2tEdUgxcFhxSTNSTzBBQ1ZrejhqY0sxeWJhVEpjQisyYUE0dmlPNzJ3LzVydlpObmNhbWNhRFArSXpOcDk0WUNueStsazJtdEVxWldzZlErTjRiek5uTEJtRnFoUGdEdjEvRDR5eXl3bXA4T29xRTJoVy9lTi9OMVVUZDRJNXArdVNwT3h3cFlQQUV1Q1lleEFML2JIYUJyd3QwZGY3ZW93WHV0L01sSHVySmNxZm5GaGgvemZHaTg0ZWNISjJxWFJJM2Z6OEQwVE9weUczcFZIbmMzNFBFK3o5NzZiVjJTeWZnaTNYbnp6NDNZY0tYS0szVVQ3Z0k5RWptZ2pMSEMxSzRaekl3dURrWG1sbk9NZm5seGNDWG85a2QvZjJWbk50ZUhjd3g5STVwZGFjU3JnbmF4Z0pYdEhGOXZMUVMrS3NPZmQxTm1EQlJNMFFGa2R6czFRam8zNVRWYUVjTGdXZm4weHFyR295SG41d0wvRzhWMTJOaldnTlh0V1dWMUkrYm1GRDJ0N0toOCtvc1lHQlRycytHdHlRNWVjaHBMN0RuSkQzS0grZ2hQU1pnczdKeGM2Q05Dc3lIZStsYjlNaWhaOFVtTUhlL2ZsbC9RaWd3K1dyWHgvVThoUUdTYk50eVNNaTllQkVWeU5Oa3ZSajJuTlMzOVByRFE4K0dxbXBnN0dTS1VOU0V1emV3MjdqMjc5T1lkaEhKNFp3bnZ0bEFleDlCMWk0N3hOdWdaaVJpbit3TFhKdkdlVWJkUkJSZy81UFdzWnpiZWpXaVNPSEJtVHorTGFPWVVCamFnclpEcFpYQTRvUEFyTDE4cjBvSEs4LzAwREdCdkVISEJGWVFQdm9QYlRvZW1zWGY4VWh2OGo4ejk5RE9TTjNnUFRZWStGZUdzZjJqMVdoT0lLdUFaS3I4OTdlTzRUbC9hU3E1Z3Y4dXBMRGo2alQyRk5semt1ZjlsdU1ramZlYzFPWVVhZ3QvSzk5M2VFdko0N3VxbXZ2anA4MjBFZXpWQ0xpNEZYQkRCL1k1MkpGTGk1Q1pleTRNUWFWSkN1dGcyazVtWEo0ZEFPeityWFlEakM5aHRYQ3dxb24zeWRBV3pGNSt0SXIzNzh6d1BDR1VWd0c5dnRSKzdzcTJRTHRZVGd3TER6QjRmNlMzY1NKMTdHUm1iSkxDWEQwZmpVRHVIMW9YQ1BDamIyZHQ4UGR1K3BjQ1REUmMzYzUxbTlsN21VMVd3eGYrcTJMQlk3VndvdmhpSFRPYlExc0N0Ly9wcXR5OE9JWGYwNGpodXRYQ1FHVDVJZTNCOHQ1dURKaldIZVZpVFk0akJad0UyOFdTVEZHYjFnTThONDRYTWZ2OTVXaWU4dy9PTkJYRmRZM2FqSFd4VG1XQ1dobmVKb2JuNHBra1Qrc0t2MXpGYTdQS3dYTTRxMEEvKzE1YlJOcXBGaEVkangvcXlURms3bjRHS2hjaUhwNVYrNlpMd2Y3QWRSMkFNS2ZmWjAzeDRpTE9RVmUyQmU3cnhrUnlvSTJKc0MvVzFlNDdtakJ4b1NMWW40dXptWHVNdnlZMEFIaTZQMk1SdVRwM1d3N3RYcDdzeHdSMFFpaVRlVS9Oa3lxbzZnc3lrclRqNTVNbFNsSjRRRk4yWVYrZFJkc21FeVpNbkhrODA1OUVGMEJ5YWZraGNnY0xEMm9ucm84VTBJUDRxL1ZzcW50WkcxN0xUOHhsOVZKTU1QRFlIT0MrN2lUM1RwVlFIU3ZXY1pPMkFtMWkrYm9RZitWN1YxVXp2bjUyUHNWU3J5NXgzYVltMExPNkFEaldxdjJFUFVHc0wxcEY4enMvUE11M0JHQittWDVscWhHTWFjM0tFaUdNT1pESFJ0Sy9iOWNYYWMzZER5ek9aQ08xOFIycCtyM25MeVkrUHh6Sk9GNzRRMWRWYzk1NWR6a1Y0MElSTFd5VFBsdExXNk5ScVNRdmg3U2dxdnd0blRnMU9vaTlMRktqYWR2MzluSnVMMThuTDhua092eWhudng5cFpXdURjUnIyMmhPNEtiZnBmOWJ4MUNJbGhoS1pmWGtiY0EzNjZYOStNMEdOc3E3cURrRmJOZGF1SjY2ZXBLeDcyRVUvWnF3WWExY3NMam5KRG1rMzdkTGZGcFZOWS9qNGt5dURTNXV4V3R0UWk4S1BVYjlWTCtTeUhXQkM1NFViaFlwcWIzVVdIdVVHWlloTFlBaWpZRngzeW42dVp3TENQRGpSQ01HTDRDa3dvWnNEb0FIOGlRZkk0R0hlK243ejRoRjlRK2JxQTU4ZlNoSnhydW1zM1JESUNZWStQVnFxcHFucUxxTHF2ZnBoTm5HUFdibTNtUnNPMS9nNDlWU1V4TXRKSWZ6ZDZxRDh3ODFpTzc4TW1uQVN3d2o2YXp1RG1weDduTzlwZ1RlUUtpOGJWWVN2ZDlzb0pxdVM1SitLWDlWdFg0aVFJN3JPekJqcllXaExlaHJkS0pFdXlSbHdRRUdRMFVWdk1hME10cnZyV0NXdEt5S0U5alhZMWdhYXBJdDlST0Jma0RQUnN6MHlwTUtJZjdBZ0dZY0szMXhUZ3NFR1ppOUxGQTJrZE1iejFwR1NRMGtCS0tEdExkZGZnaElUNkN5ZmVvTzRPdjF2bW5tRUdsWEJoeHhJY0JIRjNPc0hkd2NXSFNBSkVtQUgvRG1NdTMzeUMralNzVVhFSllZRG8zZjFxZXhlelY1WXBpMG5hY21LVWZPWUtJZ01ZeGxlMzllUzkvZjkxZEl6NG1nWFNzWlp3Ri9yOWJwVytFQWpoY3pJRzhjUWFWeTUwUlc5UHl5bFFybSt0THN3NFNKK29iWGgvRDZzTnNrbGY5dG5Ybi9MNE9KTHd2bzd4Z1h3amhTVFdSTTNjRUU5R1ZPRmU1M0c2bnFyMi80YnFQblJuTVRlckVVdUxDY05qV1AxTE5xUmhNbUxoUjh0NUd4N29yRGpHL2RFYWh5NUJhVDVQdDZBMHZXNSs1amJEeHVDdVBuZS83U2ZsMXhoZkZtWEhWVk1mVzBqQVF1cmRUM0RmYUVaWWZZRjhTSStLbnZWelg3akpwZzVoNG01bmJrOHJnYUZjbVVWM0Z0T24wWDF4SXJuZllKdjJ3bEdYbTBRTEo4Y3hjVEF5Um9keTdqR25oSUMyQ3RHNTdwUkFsSjN4bTdxS1RXT3dlTEs3aU9ucmZmMVE1azdHUmp2MUhBNkRtNEl4ZVl0UWZZbmdNc1BlVDZ1L1BMZ0I4Mzh4WWFRQkk1cjFTNURycmxEODlWeE50elhhMVU1RmlTU1FMK1pBbko0SzNIUFZkaEY1U1RFNXU0QmVnUVQ1TDRmQ2VFQVpNVVJub0MxYTJsbGZvS3hGczZ1VDRXWkdPZ2VhNlF3cmQwSWpueitoTGVmMjRBMWIzekQvQzNaeGNxNWY1cGNiUTdlSG14OXZ2ZG1FNnk1WXQxVkhyK2NEbUQxVmVYS0xmckVNKy82N005VDVpVkRtTUsxVE9OZ25MM1pjQlh0QVZHdFFKRy9xaDhYSXNJcUs2V1N1Z3ZhY1cvNnJKQVFXSjVJaEppZ21uUDRBNkN1TkVpMGUvb3dxeTJ1KzY1TlVHL0p2U2xGU3JwSi9veTBQbGhrN1ROWjZPb3FCdjNLKzBxcm1nTFBEMVAveHpaa1F0TTNNekY0b3pkWjVaSU1xSEVGVzJvVmlnc1o2QlJYa1dDVFpSWnFUMFViKzdFOFhMU0Z1MzNxd2tpN2RxbGFXcmMwa2w3L0ZaamRDcHZSdkR1Q3MvYkdNR2RHYnpXeXgwc09SeVpJalU0aUxSTFRTWEdUNlU2K0tWQkhFZVhIMkxqdUlvcTNpb2R2RmtzREhnK1hVUEZ2NzhmYjRmeUdkeDZRcjhtVkNjVWxmT1k5bXpFeDdXQzRsY0dHeVBsWDd6SS9mT3ZMNlg2NVV3ZzBnNmt4M05Nbkw2TDVFdE1NSTlEU1FVN2JBTktOWHVUQ0k3VE1jR1M5M2wwRUpOcXJhS3A1a21MNDc1ZmZGQlMvUFJ2QW96dkJMd3lpQXZBMzdZemVWQVhKWEVtVEp6TG1McEQ4aFFzS09OMWRXMTdsbFliYlpiMGFCOG16bjdleklTemdKK0Y0OXJZTk1rUDBtWmwvTm9obm9vOXRSREJsMTZjMjNLTWZYOXZNTG8xbFd0ZnJ3ZmVIVUUxazBrS216Qng1bkVnejNYTjZ3MU9sdkE2RnNqTTE5LzJmSVF2cW1GOURTMFZyVGZJTGxRSzdHcmpXVi9oNEhyWEU3eXBtRDdUemQwK1hHVnN1OEp5YlQ3TkYrZUlvN3AyRllGMTVhbGRIM0hCazhJQ1YwM3lUbUUxNThhNit5NitSdXNZbGpROHQ0Q0U1QlZ0dU5BVndiUEY0cXFndTcwTDk4ZWZHaDQralNNWVZIK3loaXEyekh4ZWNFLzFZMWxFZnFuVVNWNG9RSlBEcGRKeWdNRysydE1tSTBscVNPVUpmbWVnZzJaZFkyaExEalpxMGtXVWluc2loYTBXRWpNTER1aVhFTGFOcFdyMzU4MVVzcW1oMWZIVkFvbXdkb2Uyc2E2UHhZZlFyMi91UHVENWhYeHMyU0dxZ2ZKS1NjWmMzNEZXSSsrdlpLbElZVG53WUUrU1h2LytXLy96ZnRoRUQ2SmJPdFZ1MGpaUk8vajdjU0Zxc3lvNzdSNHJvbkpDM2hVNDBzN2p2ZUl3TThXK1FtRTV5ODdrZUd1WTYzYlRkNUYwRUFnTllHbVhIQ2RLZ0MvWEtiY0RXUEwwNWVpNlMxUzFpNU5zVlNvZHZCWmZjU2JoQ3NzWkVENDBpNCsvdkpqZGtNZTBJVUhjSU1qNEdQaXN3ZksrOGlxU21SWUxqMnRoT2NsTXJlTjJ3MisrR1lPOThRdXRMZkpLV1RKK3BFQnFOQmNYd2tRVFFCWEFyTDFTRXptQWllTHhuWmpNVzUvTmZSRVR6QVlobFE3T2R4K3VZaWRvdVRKbjRVSGV1aldrVDF1blJNOEtRQk1tTGlSVU9raXF6TjBIYkhiYU9EUU00NWhiWEdGOEVkZXZDZTFiRmgxa3dzNXVZeXpadndrOU5pUHQvSnpuRmtqSzQxR3B0TkY2ZndUSjI1V0hxZXhha3NueG9LNjlPR3VEck5QMG5uUlVNN2FmNVlYRmhna1RKa3lZTUdIQ2hCWk1VdmdjaFovVnZWS3J3cWtlQy9DanAwdE9NZFZvTjZVRE4zVms5a21Rd240V0txWUZXc2NBdlJzQkx5MTJKU2F0RnZxMkhYT3FJS2FObzRmTTFCMzBnTXNycFFwWjNpRVZvSitMSFBmTlVDNitBZG9OR00wS0NkSzVXU1F3cURuVlpscWtwNitRRmtmdll5MDBiMERWNjlBVzBtT2V1bW0yaktJSGtGYXpLT0Y3RXg4aU5VdHhoMVZaK21xN3djMzV2V2JzTnQ3aDAycWg4c1lUdE1ySGp4VUJ0LzFKTHl6UlhHelBTWHI2YlRuTzVFQ2Z4aVQvODBwNUh3RGVXYzRNcmJpZlUrUmFxbkdpQkppM2o0VGttOHM4bCtDWXFCdUlraHFBNTRyVlFuOWRyVXMzcjVTRTV1S0R2dnY4RDFkcFo1OEhmS084UC9nNzdkZXJ5NHhHL2FTOTNkRkNwZnJmaU45V1hxbjdNaVk1N3B2QnZ4YTQ3cnRLQjNEelZPV1lObmUvc2xUUEFoTDBOaXR2Vm90VVpsVU42WCsxK3Y1cEhaSjR4V0dnMitmR3ZudGRkQXN1cjNLLzd6WmtHOSszZ1BaeFhhQlMxRzA1RG5UOWpFUzQxdHlUbWMvbjVUaDhtaFpBV1FXZUUzZXJzbml6bTVHV0NSTUtGSllEVjZxOEF4c0U4WnA2Ykk3eHN0M0ZCOWs4OTZ2MWpNTW1YY1hZbzZxYUNlbmZ0cEhzbFYvZWYrNWtMNGZScWM1S3IxUW02Wlprbmhrdnp0cmdtZm1Nd1cvdFRETGJURGFaTUdIQ2hBa1RKbW9MYzZseWpxSnZZL2ZsMDZJSlc3bXp1WlBWd3BMWEhza2tHdVNXQVVIK0xJbE5pUUoybjZUS0FtRFRuSWQ2T3YrZnhjWHRyWjFaTW52WGRFcjlkNTJneXZOZjA0QkhaS3FJZDFkSWRnRnBjUXp3ODV5bHQ3TnVVSDVYRWF3LytvOTJ4MDR0M053SjJIeU0zbzEzWm5DeFg1ZWs4SmpXd0xDV3JvL2JyT3hvV1EwRzZnSS9iM2IvZnBlbTBrOVh5OWN1d3FtV2J0N0FHQ25zRHNJM1dHNnc3bWNCMnNkcnE0dlhIdVZpeWtpSnZGRGpxTWxaa1N4SURIWC8rcWx1ckMvK05VMjdtZFNLd3l5ZDc1eDQ1c3RnVExqQ1VlMDVrYU5WYldCQ2d0N3U4elNlVllQamUzMjAzRG1YSUNmUWplS2dsMldlWmdMTGhBblAySEljR0RQUmZiSkZuWnlyQnZDcGt4aXRjQUJQem1VVHRqbjczSGNMTDYyazMrTXZXNEZPQ1ZRTUY1YlhIWms3ZnFyNzU3c2JUTWp0OHFJaGtBa1RKa3lZTUdIQ2hCR1lwUEE1aXYxNXdFdzNYak55TDdZN3B2SHY0T2IwL1h4b2xqTHdGWXJqVWFrczJWdHhXQ3JQejBoaUIweEJMaDQ1RFV6ZExubS9mTEVXZU9FaVdrcG8rU0g1V2RoTTdlbjU5SmpWUXI0emNHOGZiNXdVL25vOXlkTjd1akdZMTdKQjhDVmVYT1JxV1JEc3orWm56U0xwRzZuMkZIWlhnbmlpbUdxVUxrbXU1R2FUU1A1TlQ1Q2FBcnBEdDRhU2NscWd1SUtsMzRKWWtpdTNCelVIWGg1RWU0ZHBNc0t1YlN6ZloxdU9VdlhzRHB1UHMzeHo4VUdwaXlyZ3ZyejhoWXQ0N054WlJlaDFqeFZFc1VrS216Qmh3b1FKRStjWGF0dVVjZU14M3J5QlVlOWlFeVpNbURnVGFHQjMzd3dyS3NqVmd0RWJ4QVFyZTl4NEM0dnpPNXd1MCs2VkVHU2pZTUdYemFWTm5GMmt4NU52OGJhWmRiQy9mbVA3TTQxaExjaHhxVG1HVnRIOHUrc0VlWkNta1pMTjNJVUVreFIyWWxCejk2b0NOZFFrM0puR3dUeXFnWTBpSVpRTnY3N2JxRFR6RHZEakJic2psK3JWajFlVFlCVWs2OUFXd0tIVFZIQUFiSW8yYjc5RStDMDlCRncya2NTdW42Vm1FOENKRXZvdjN0cUpYc1ZHRmdVV3NDVFhVUTI4c05EN3o2d3RiRlo2NElZSFVnblpxNUYzci85Mkk5Qy9LZkI0WCtEeWlkS2thck9TWks1d2tPejE5QjBBZm5iM1pPbHhmeXR0SEg3YlRySWFvRUpiNExvT2JKNDNkNS95L1M1dlEwVzBOOGZRQXFyUXgweVV5ajM5TEd3WW93ZlJITXZUOWFaVlZuKzhpTWM4THNUNGR6Umh3b1FKRXlaTW1EQmh3b1FKWCtHeFBsd2ZUOS9sMi9mOTM4VzB0YnIyVjlmbjB1UHB2Zjd5WXE3enZFV1FqYzNoYzR0cDkyZTBraW5RVDdMMWkzSlcvVTZZN1dyTDVXZGhKZk1yaTRFcE5maCszc0pxVWZZMzBZT2ZGV2dVcnYxY1hxbEVrQWY3U3hXN05VRk9jZTJUbTNwb1lHZWZpdmRXU0VJc1B3dC9tMUdVeTQ3aDJEVGdzelhHMXYxdkRRTW1iMlhWZVBka05yV1d2NnhaSlAzdS85d3A5UXZwbkFpOFBZeE5tTFdFWEYyVCtIdGVXa1N4WTEyaWRReDVtdzlYS1h2ZkFNQWp2Y25uWEQyWkZmTERXZ0xqZnZXZUFEL1hjY0dUd3NGTzc3RDd1bnYzdW5PcDBWbXdQeS9tL1huQWo1dG9FNUVReXZ1aTlQdmJqY0NqdmVucis1MnpXMmJETUtCclF6WUVFNGdMQVdaY3AvOVp2YjVVM3JjNDk1T244dHdKczZoS1RnaHp2Mjh0Rmphc0t5em5oTGJsT0JzSG5Va0UrQUd2RGVGZ2R0ZDBvRStUbXIzUFoydUJEMGNDZzF0SUt1cE9DU1M3djE1UGk0eUdZZm9XRXVMY2ZYR1Jza1BwcTRPQlpnMzRmNDZUUkUxMCtpRm5KQUh0WXRra1VDdHpsMWVxN2NVNnRoMnRSZGFwTEIwdWFVVVBhWUUyTWNEM2wzdis3UUN3OG5iM3owL2FxclE1QWZoYlRwZlJlOUNFQ1JNbVRKZ3dZY0tFQ1JNbXppVDhyVnhMWDltV2hOTmJ5MGlDdlR2Q3UvY3ByZ0NHZlMvZGJ4Wko1YUtlWC9qQVppVGphbG90V1ZKSkgvYkgrNUxVMXVwdG84Ymc1c0NFWHJSNTlMWVNvNjR4N3lhbFJhSWVucGpMS2xrdC9Md1plTXZaM0hSRVMvYlZrU3UxUS96SlA4aXJyQ1B0UUVtRlJKUmJMU1J0eDAycE81VnB3M0FLK0pwR0F2Zk9JUG44UUEvZzJ2YkczMlBzWkdEdktWYjUzdG9KYUJKQjJ5VWp4SEJWTlJBZHpFYXI3ZUo0UGdndUlTV2FEVnhYWmttazhJNWM3cDlIZXZOejFiMkNHZ1RSa2pSRWRmeWVHMEN4cHJkNGVwNXJra0xneXJZOGZwTlZQWmhhUmZNN2lPdmcwelg4N09jRzBzcnlRc0lGVHdxTEUzSGdOOTdKMjJmZFlMd3AydG5HMkRRMk5hdXFCdjY1a1kvbGw5RW5XRmhISE14anM3aWJPL0h2NlRKbWI4cXJsQllEZWFYQUF6TmRQMk44UjZCUkJGV2djb2dHTzU3MmJUV0ExVWZjYndOd0VKNXpJek05c3pYOGVPc2FDYUhBSzROSnJEOHdrL1lKTlNXRlYyWFJWN2hMb2tRS0QyM0JmZlhsZXVDeU5zQ2xyYW5lMW9JZ2hkV0tXN3VORXhYQVk1NVZ3RUhmWmdYKzA1dGt1dkI3Tm9vSnZabFFVSlBDYWh6TUIrNyt5N3YzSHRlZUpQWkxLbnVPWXpvWnVtb1l5d3FiTUdIQ2hBa1RKa3lZTUdIQ2hDOVI0ZUE2K3BrQndEVnBiUHc3ZHgvWDFXOHVVOW83eEFhei84N01QY0FpVmVObG9Tb044S01vNm9xMmZHekdibW1OWGxYTjlialZRa3ZIN1RuYVZaUGxWVndUQnRtMCsrQUlpTFZoUWlnclJMVlFYaVVKanRZZjVlLzUrQktTcTV0bHhQQmxiWUFvbVVXaEVJUDFhdXphZEg3V1h1Tk5SSTNpM2hsUzVleERQWUdkdWNDMlhPREp2bFJDQyt3OVNXSlNqZGVHdUQ1MnFsUkoxRC9WajJ2dUorWktqMDI5aG9yVHFUdDQzNU5vemhmWWNweENzQmNHQXMvMForTlJnT0k0dWNXbHpjcHpvRUJHWWplTEpBZncvOTkvQjV1N2orOUlzdlpablNiVUFvTHltck1QS0tzRW5oM0E5OXlhby8rYTRncmdvMVhzdVhSRE92REZPbU8vYzk1K1pVUHJhOUo0enFvSlhZSGVqU21xMCtzSkVCckE2K2FuemVSZDVMZzJEY2d1NUxVSjhOaS9zeHpvRU05cjhrTHEyM0xCazhLUmRwNGczdnFkeUFlTCtvNWxtUndnRHVTUi9NMDZMVjBVdDNiaUNaK1pUOUx2OGpiTUhQNjZEUmlaUWtXcG5IUXNyM0wxL1kyMEEyMWlnYS9XdVpiN2l3bExxMmxTa3dpcHFaMVJCRG1KMExRNDRJbzIwdU43VDJrM1R2TWxoclZnOXJDMEVyaHp1bVNwVVZNNHF1a3RIQjNNK3hHQmJLSzI0QUEvWTg0K0tuUy8zNmc5MENVNEc3bXBTZUZnZitYMnUwNHdvM2RqT3RDaUFTYzFieG9mQmZpUmhEVXlNQlpYa096MkJpTlRxQ1EzOGpvTHVKOU8xY0pMeThTWlFaTUk3eHR5dVVOYUhMRHZsRys5cWNJRDZZZSsveFRIeEVpN2R6WkNBcUVCUERjTDZxaEprYThRR3NCclRSMFVuUzNFaDFCUmNLNGtXSTBpTWZUQ0t6c3o0UjFpZ2lWN0p6VVNRcGtVZFhkWmlFV3dwekxWQVUycDFzayt4ODlIUHd1RkI4Y0tsZjBMNmhOaWdoblQrWG80czFsWjZudXFSTnUvMHgyRWdrNXZzU3dzNUU2WG5WL2pjSFFRKzVUb3FjYk9CaUlDT2ZkcVhiTVdBUEdoNS81MWVxR2hxaHA0Ymo2dnphazdwRFh2a2t3bCtYbHRlMTY3NzY3UUgvZi9leEV3cUpsMFg5Nk1lMGttaFVoOUduT2NpUW5XSmlERmRwRjJFcG1lMERCTWZ4MWVXQzZSd2lkS3VPNzlkQlNyVGVXa2NPOUdISnZWYUJ0TDBsR09kVWQ5VHdyTDErS0Y1YnlHZGp1VnVtcGVRQ3RHMTFyYlJnU3lINUpBdzNCZW8vTEg0a0pJcUFwUzNlYUZoVU50TUdNM0Njc1JLVnkvQUp3VDVXdm9FU25BZndjQ0daOUpqMm10blQ1Y3hXTTB0QVVKMTloZ0lGYkhuakhBait1d3E5dngvZytieUMxa0ZiaGZOLzI1azdhVk4zVUUvdGdocVlqZFlkRkJaZkprVkNxdk1iWHRBMEJiazJ2U0dPZXMwUkVYWHRtVzErcFBtNm5tZm1ZQThQNEtFc0JEbmNtVHZ6U3VwNEd5Ni9IMzdlVEV6bWRjOEtSd3EranpmeExlZVlJM09ZUmZhKy9HSEtSTEszbDdmeVVua3U3SkpJcS8xYmdBQVU1TXE3STRtRjdwekdwTzBzamd0SXZqNTJnMWdtc1RDenpRczJhL3FYZGpwWS91bEcxMVJ3cEhCWEVpN0pKSU5mTlRjNVhtL0NIKzN2a0hkVXpnNU5FeWlvT3hVRWpmMVpXRHJzaWtmYnVCazgyOTNZQlhsN2krVC9NRzNMZnFCbi9oZ2NvTTI3b2pERFJ1NzhJQTJWdUZ0U0NmanhjWjIvNis3dEtrWVFUK1Z2b2hMYjVGZXF5Z3pMVnhIMEFDM1dxcGVYT0VDeDBOdzdqNGt3ZEdvUUhhQzhaM2gzT2lOMUphcGthL0pzQ2JRNEUzbHVsbmRyMUI5NGIwV1B2ZmFscXIrQXJwOGNBN3d4bnM3am5KSUh6QkFUYmMxRXBrYWFHQkhaZ3lsZ3FSbHhaNzkvbERXM2p2VDc4a1V4bUF0WXBXZW9ZRFBKNmJWVW1ySmhIQXoxY0NmKzhCL212QWh6M0VuNlZkc2NHMDlXa1NRZis2NDBVY2UwU2xnaHduUzR6YitYU0lCejRieFl6OEx6NDRSK29MTXBLb3B2bVAwMnN2TGtScVlxR0h3dks2VDJxYThCMGU2YzA1N3I0WndQTEQzci8raG5UZzlzNVVNYW5MVEVNRDZCZDVJQSs0UjZmcXhzOUNtNlkxV1ZMSks4QzV0RUdRY3E1K2N5akhjT0Y1R2U3MFNqUTZ2dFVHRGNOWVZsMVd4VGpUVTU4RUFOaVlyZDFnS1RvWStQVnFlbGp1T2NucU42TllsVlgzQ2J1RVVQcDA3czhEYnYvVDgvYmVJQzBPK09KU1ZtRjVrM1JQandjK3U1U2w0bm9LcmJlSHNleDMxRS9lSzZJQy9haU85SVFxUjgySS9MQUFIdmVZWUZxZ0pZWnlqdmwxbS92WDJXMHM0VStOQm03OXczVXVQQnNJRFFBbVhzWGpwNlhJdTY0RDF3QVB6dlJlV0dIaTdLSWFKSHNCcFhJM0tvakVLQUJjbkVJRmErc1k1V3R6aTBsbUNad3NVVm8yQXNEZFhhWC9iMGduWi9IbU10ZnY4Y0pBMTZUUlM0dUJQM2NvSCt2YWtOZjZSamN4eHhQOWxBUTF3RG5qNXFtTWVTZjBraDZmTUZ1NW5aK0Y5b0JmckQwem5zSlJRVnhQQTV6ZmtzT2xOWTJZYzA2WEtmZXpKeFJYQUIrc2RIMDhOb1N4c0JiNTJDQ0k5bzFuQW04dEF5WnVjVjMvaTkvYm9vSHlmbzZiOWZzb2lKcjJBQUFnQUVsRVFWUnpDN2o5MWh6R3J1bngydHNGK0FFOUc3bk80NXVPdVNlRnF3Rjh0SnF4eUtXcHluNVlnVTRXMHRQY0UyUURTblFZeTZ2VE9FZm9yV3RDQXlpSyszNGp2K2ZkWFJtbkY1Unp6QTMwNDdFV3plZGlnb0U3TTBoNnk3a1VMUjdyZk1NRlRRcGJRQnVBT2ZzOGJucGVJQ1VLeUdqSWk2RkxJb09sdERnU0lBSi83ZUlGRXhWRU1rZExsWkFReW5LTE9mdUFONWF5L0gveVZpbm96aXFRR28xZDBvb0JZYnRZK3N4VU9KalZLeWpuWWtySTlRRk9tc05hY29EUzY2b3E3Q00rWGFPZE1hb0w1SlZ5NG41cE1UTkZvUUZTbVVKOEtJa2RiL3lEZWlRRHQzWG0vOW1GSEtneWtsaUNNMk8zTkFnZExXVG0rWXEyOUk1U2x4eTFqYVh5VzAzb3hZVW9DUWFSUlQxVm9tektkM01uQnRrdmV5Q3kramJtMzQ0SndQSkQraDdIQWpOM0E5dGtRWGl6Qmd3UzlBYlVxOXJSSCtrTm1YK3duaHFtWXdML21nU0s5N0FBZUhzNGc1Mjdwak1KZEZ0bkpuWEdUbmJ0eGhyazcrci9aQlRMRDdGQjVmM2RnU1VIYTYrYVhKbkZhK3k2OXZUKzhrYnA3ZzdpOTFuQTYveXBlU3lKNnRVSXVQOXZZMEhrcVZJU3RaZTJCbjdjckF3aVBPR1IzaHhQaktpL3JCWUdMK09uS2dPd1d6dTdCdS9iYzRFYmZsTSs5bmhmSnFOR3BnQVROOU1qWEF1M2RBTHU2T0txZWlpdm9wTHNzN1VzVzB1TGMzM3RsTzFzTG1JRW00L3htTjdWRmZobm43Rk8yb09hU1pVVk5VR0ZnMk00UUlYRmoxZlUvTDF1K0UzN1dOK1lEaHd0a0NwcXVqVlUrcTVyWWRjSit0Q1p1REF3ZlNkTEZ0OGNDbHczUlVsWVR1akZSY2tMYnBKeFZkVzA5WHFvSjdBNFV5S1JNcEtBRDBZQ0E3N1JWNFkrNlZTUFBmb1AvNFlHa0dpb0RiN2JRQVhrM1YwNWx5ZUdjV0VlNWxTcHJzemlOZkhtVUNiUXRSU3BGZ3RKYlRuUmZrOVh6a05xQXFSSHNySU1GcENhM21yNUl0NzB1M2VFZ0xjSTl1ZHZpN1F6aG1zVG83M2RpUkw5NUhyckdJbXdWNk9Gay9CSTFYbGZnREgzZHRsdkRQWUhYcmlJbG01N1RnSTlrNVhiN3psSjlWdVBaT0NmdlZ3VHFIRWdqNStwNWRkNXJKREpYeU5lbGh1eWxXWGNqY0tCUzFKSjNnYlorRGMwZ0w4L0xKQi9HOWkxbFhlVkRtRGxZY1lYV3JCYTZCdmFKb1p6VVgwZ2hBRmVqNU8yOHB6ZW1VdkZta0RUU002RG00NEJhdzNZNkptb0g3aXFIWkFVU3JHQ2xqQ29RenpIQlhsQzVCVVphUmpneDhTeEdJc0J4dWZxcG5WaWZPNlN5TFhuNjB1MUZmQ09hbGNMeCtwcTVaZ1k0RWZoVnpXQUszN1JKK08wK2dCRjJxbU12YnBkM1RWU3F3a3lrbmpObDFUeTk3V0lBb2EwNEhOdkRlTzhzdkdZTVgvWXNBQmc3VkhnMzMrellic2FiZU9vZVAxOWgrdHpXUVgveDk1MWhrZFZidDAxSmIySFFFS0FFSHFBMEVNSlJVQ1EzZ1ZCUmNVckt2WjY3VjU3NzRwZXJ5SXFvcUJJTDlKNzd4MUNTNERRQXlRaHBKZnZ4NXIzTzJYT21UbVRRajNyZWVaSk1ways1K3gzdjJ1dnZUYmozT1Y4eHJUeTJxZG9vYURZT2YrMFd2aCtBV2syay9oNzNrR2xGYWdjdVlXU0JjUWpjL1NmYzlwd1lGbUtObG51RHN0VFdPVGVvQ3A0K1RpS2lubHVQcXRBYjNJYnRVS1ZBK244dllEN212SDdYYVBqc1gxZk0zNWVFM2Z5Y2U1b3pNNzRDSDlnc0VQbHZmQ3d0RSt0RTBaU2VPM3htNjlBZDFPVHdxMnI4UURaNXNZbjFRaThyQXoyQ3c0endicFc0R2VuV1hhcnFnem9tWGs4eUw5WVIxSXd1NEJFTU1BZzl2RnRKSVF6ODBnMjVCVTVLL05PWnpIWmVyTUxxM00ycTlLajlyN3AvTm12UHA4M0pSMzR1Zzk5Wlg3ZFFWSkRDNGN2TXBqL2NUdnc4bUpnV3ltSXYzYlYyVWJ3K3RMeVU0WVVsOUNFWGNCbUFYNGNJUDE5OWpMdzdVYmpqemQ1TjZ1TU9RVk00cU9EdUtDZHVzVHFueHhqTjFJUi9WNDNMbExDMHpmUW04ZnYzQU1rZGx0Rmt5aHFVWlVKdFFqd3NhSEFodzYvSkg4dnBTcXhhU1R2SzNENEl0V0JjdFFJNW5HU2xrMTFlSTg2REx4LzdnYldwNUtVbnJwUHVRRTllRUZKT0gxYWo4VElxMHU0Z1ZXalUwMFdHcFlrdS8vczJsWmpncVBYSW1KQ0h5VUFYbG9FL0R3SWVLVVRzT0FReWI5ZnRqc1R3bVZGUVRIdzZSb1NGTjNyc1BEaERtOTNWYmJxcU9GbDVTWng4YjM2N2JsSExrcnh4d2hFMGlZMm42dVBBU09tTUFrWFJRdy91MUxGN2dwLzMrSDYvMXFUbW4vZG9lOGJMa2ZIR0txM3RiRDVKQlZHRmdzVHR5TVhsZjhmM1pLSjgvTUxTZnErMXczNDEweHQ0c2pIVG9MbnJlVkFSaTdqeW9VYzUzaTY2aGp3c2F5RFlXeGY1Zjk5N2E2L1R3RFllNDdyVFk4NnJvL0JWVWY1V29jMVp2ZUplUHppRXMvVWJka0ZFaW1jbnN2aW9xZG9VUlhvWEZON0lHcDhGUllVM2xnbWJacm1IOUp2WWU1ZW14dTBwUVppbjRuckU1WDhwR0ttSE10VGdNNnhuTll0emtPN2xldjkrbFN1OGVwaXo4NHpVdXZscEYwczhOemZvbXdibHlCdjJvaVZCVlAzU3ZZN3ZuYm1CUTBqZ0kvV2NKM0p6Sk9VUzgvTTExWlgxd2tEL2h5bXZDNG1WQ0tXNWZoN3I3TmFkR1JUa3RMcVljY1ZEUjhiMWJaQ0FmaHFKLzNiVHR3cEtRclZlTFExWTRzV1JLZ1prNkJ2OGJEak5MMDF4V3Q2dnh2enF2UFpMT0twQ1lydk41UGN5QzBFbWtVQjdXcElzeWdFeG0ybHBWek5VS2tvbVZ2STlYZk5NYXJQVGx5U2xLL1JRVnpIUDF3dHJaK2pXMHF6UlFScWh2S1lLeWhtVE00cDRQRnpLWStkSnZ2VGdNeGNGbHpGK25NaGgrOGxMZHQxc2ZyZjdVbFdmN2ZKV2FVWUdjQk90ay9XbEgvT28wWkNORnZRNVRpZXdkZGZKMXg1YmlkRTh6dGVlSmgyTDNKazVUc1RLU2F1RFVRR01GZHNYaFY0WWFGK1czeVBDZHBLZWIxOFRnOVB0T1g1TmwxSGZXdXpTdmxRV2piMzJtcXJoaEh4akFzdkwzR2RPLzI4alhFZDRMN3gvdWJBWFUxNUxrL2RTeUhZRkVlK0crRVBQTlZXdXEvd0ZPN2ZRTG4yN1Rqalh1VmZXb2doNmYvdEIydzZ3VFh4bDBGQXAvRXN1R2l0d1ZwNHBEVmZ0eDVzRm40ZVU0ZTdmcHlQVmp1VCsyWEZELzBsTWNiU1pJcFk1Q2d1NGZzRkpQc0k4VGVnRkhMYzI0emR3d0o2SWdjNXNnc2tFcmMwMElwalFZNFk2WXF2OGJWTG5ZbERHaXE3b3pvNGZLdjl2WURsbzZUcmIvMVZXaXNIeEhFZjkrY3czaTYza0h2U3NYMjVycG1RY0ZPVHd2M3I4K0JRS3pCTEEyOGJrL2ozdTdHMXdLaVp0aGJzVmhJZ2VzOERNUGo3R2ZqMmNncFpPWnkyajRUSDdyTThVVnBIMDNUN3AyMDhHYXNFc08yaGFTU1R4V243Z0s5N3M2cmRxREkzLy9JRmI4NEIyajhNYjB5U1U5MDYwTE1PaWFjVlI5bEcrMWdiTG1nTks1TnMwRm9nOTZlUjBQbXlGL0JwVDJESVpPZkVUUVFrclNvbVFGS3pUVFVTWDAvUEwzL3ZJb0N2cWY4Zi9KNEtpdDE3LzZtUm5pdVJtalZEZ08vNlVRM3o2Rnpud0ppVno4L3ZsMEhBMkQ1VWRmKzlsNFM3bDVYZmc1ZE5xVVRiZEpLRDZ6ckdTTmQvdElhcW9rOTZVSWx6T1o4dHpadGtRWHJTTG1DUzQzZTdsY3J0WnhKSkVvMmVTYUpwWUJ5VjRXUDdjQUg1YlFjVGJGZFY0NWNXODNWODFwTVY4V1VxZ3NUTFpzekxMc0NMQk9QeUZIMFZsQW5YU0U2bnl1RHRycHl1dXVvWUNVbXRvUlFSL2x4QTFVTW9saHpoY1JvVlNIVzdLNncreHJqNFNHdjkyOHhPNG5ucVkyZXNVcmZPR2NXZFRadzNuNU9HT251YXlTSHlnVTk3T2grRHR6Zmk2eG81VlRsY0F1RG5FdXlqYnowVTdNTzFSWjEwNzZrZzFWSnhDV05xZkJXSDE1d3NHZTFXaTBOREorL211WFBvQXZEcllNYlp4K2RwcXhueTNLeUxnZDRzSXNrVjRPb1lFT3pEcE5RSTVLMklXaGcraGVmOEdKbUtZZmtvSGwvcXhOZ29Ndk04SDdnSnNDalZXV2U0Nk9OdCtQbk9POGkxS3ErSW40dFd2R29lUmFYNHhoUEFUMlhJRjB4YzIyaFlXWHVRamNEcm5aMnZxK3hQbjBZMVhsekVZMG5FdE0wbnFUNjl2U0ZKdFl4UytLR2Z5bEw2RHFveFl3UTNnMGFVN0tMcnFIb3c4OHVENTYrTVRjWFZRcUEzNDJqektBb3R0SlJLL2w0VVd3UjZLenZqMUhqeUgvMy9OWStpZllRUmE0RkFiMW9pMVF1bmtHRFBXV0RhQ0hhZC9iQ0Z1VjNIR0xaQlYvWUhIcHJOMS9oNVQ3YmZxZ243YVE0Q0tyRTZpN3pEL3BMaS9uT0pYRDlFNTVib0VEeDBRYnJ1WWc2VjQxcDRmQzVWZWVVQnE0Vjdqa0Z4TEhTUDE3Q1pxaHBFMHJWdU9CVnhXallsNVlXbjJ1a3J4Z2MyNEVVTnJZTEM0WXZhdzdGTVhIMk0zY2p2NXorZDJYV2tGeU5iUldzVHNLRysybXBVUGJ5MG1FVDBpQ2JNOGRRMmVqYUxsSWNGZUV2N1h6SHN6Yy9PSXVMK05PNzkxRVBnNUxqc0tOUUVlalArZDYxRi91Q3p0ZHdMcWkzTHd2d1lDNFFxV1loOHZHVTUrWlh3M0EzeWRqMTNaTndBRnEva0NQZVRGUG9mcitGRkQ0UGltTGZKeWRZcmhRazcrSjJOYktwdDJ4TWJLZ205NmptNlMrUWRJdkk5enRyakxMVFZEZWZqYVlrYzFNaksxKzRhS1F1cUI1TkhjZFVwR09Ib0RqeWVTWUwzcDIwUzUzVGtnbEpVYzJjVEZpWGs3L1gzblVDSUwvZVhEN1RrT3Rjc0NtaFNoWHVJampFa2w4V3Nva2pIWjlnaVNsbVUzcC9tdmxQNmVzZE5Td3JIUmRCY2VzNkI4bEdVWGk3Z0J2dnRycXptUi9pelVsU2F1UTJpZmRjVk9zVVlVNisxLzhsNTB4d1ZDTHpialluZHhCMU1UcDVKbE5yMEp1L203UjZlVFVWWjExZ3FORDlhRGN3OUtEM09sK3Q0MHZTdXg1UHVWQmJmOTVOdHFXQlplNXpxME9JU3Roc2N2c0RGczlaZzRQa0YydTFmYWRsc3Y0Z09JdmxhTjV6dDdka0ZmQnhoaUs5SHhpeEpCaTdNWlZJOGZpQy9FMCtzSGJUd1RDSUpiVS9oWStONzFrTkNORnVMaWtwSTFPclpLeHk2UU1MNHM1NThIYnZQc3NJblQ3d0hUU1loSmt6Mm4yL1BpbkRTZVc0a1V6TkpCUCtuTXl1Y3FabE1MdVNrc0orZGdiSkREYmJlUlBoelVOaHJTNlMyeE1tNzJRTFhvdzVWSnE5M0p1SDN4eTVKTGFSR1lUR1B3YzBuR1lEdmFjYkh6bllzTUYxaUpRVzBLd3hyekFBOTNpUlF5b1JqR1V4UVN4d0srQkpJUXlueWlxVEYxTWZHL3ozbklPd3M0REcyNnd4alptVi9GZ2pjb1pXYllaSWJVNlhrTmJkUW11VHJLYnJWZHA3RTdHZm5ZRTI5aW4yd0QrUHRpaFNxVnRXNGxNZnpVKzNEL2RzUUpsR2pabWduKzI5Mm9hTDFvVmtWdS9GVW8xc3RGdThFY2RDckxsL0x5cU9TVFZCcUp2RGtQQmFqZmhuRW9wTTZGbHN0eWk0Q2dOL054VndXWjZLRDNIdVRuNzJzblRoYkxQcEZQUis3ZGh1Wm1yZ085MlBzOE1TcVF3dFJnZlE5M1hPdTdLMSt0OVppVEg5d2xuVGV4RVh3YjdXeXJWMTFGbUdQWmdBdkxDci93VlFtcmgyc1BnYTAvYkgwOTdkWUdIdUxIVzNBenlUeStGSGozR1htWVlCU01RTXdCc2dMeDBhNmNxNTF4SVlxTjZoUmdmeXMxTFkyUjlNcnhrKzRlakJ6c3RwaFZNWnFLZURzVnVDcjNseGZINS9uM3NMaWt4NFVabWc5RHNDWW9XVTF0TzhjUlJBQTQzTmVJYjAvUlp2dHV5dG9IL1RQUVpMMEwzYmtPajVna3JTNW5wWEVuRzdEQ2M4R3p2bDdTY1NESUgvanEwaWlsUWlkb1VYbENkR3AyU1dXUkoyZXRkejIwK3lXK2J3bnZaWWZtYU0vOUt1c3VHKzZWSFF1RFd4V2ZnODMwdkMvR3hIL0hLUXdxRTAxSGtzaS9zaUw1Qi9vK014NjJ6d2poY1crOTRFV3pEY2VtcVdNQjNhSFVqalFteDExZW9pTGNQMS9PVVJSWXN3Y3BmZ3JyNGdpZzdSczVrNnhvZVFIakhTOVZSUzhiWXpIY241QUxSU0o4R2ZldUZaV3dMdTdxZk5qTmFyTVdVSnFDS1d3SHY4eWVxYnpES2Z5Z3JBa1V3dDRCUHJWSjE4aWtKV3ZQUGJrWFNxSExraTJRaU5sNy8vWHdmd00xZGh4bXQrL3EwSkNhUkFUd2oyYUs5UjBETlA3YVN2d2REc1dOcjV3N0djT1grUUZvTkR0a2RiT0JjRUpqazdWWnhPNUJzOU9Zbno5WXhmZlY4Y1lQcTRJdFNKdTM5dGNHWDgvWFFPYzBMSGd1RkZ3MDVMQ2R6Vmg4QnkzcGZ3ZVU1QmZ4U1U4YVNmdUxKMVNWUXh3SzYvWHBFYnRNQkkrejg0bktmSnNlMjdnMzFxdW5PSjV1WUNKNWgyTm1TeXF2YmtLaWtrcS9UYUVRWFZXRWtrR3E0VnE0L0hibENmVXZJT3NCbjNTZzRxRG9YOXB2NzdjUXFuOU9hK1E3UUpDNHArVno0WEgxYVptbTZPTmJtd2ZLbHMvY1ZIMU00SkZoMHZYbmprbXdmWC9ENTRuR2ZybGVtZXplRFYybmdGR1RXY0Y2OUFGdHFISmZmYlV4OW5xWS95c3htMlZQdU41QjltYU55YUJ3WFAxTVhwNU5xZ0V2Titkd1Zsc1BuZWM0ZXRhZU5nNUtTMHVvZUpsL2lFbTRhTmJzaERRb3c0d1V1VmpLb2NnKzJxRzhIdXhnTWZRd2ZQQVZ6b3RsUUpSZ1d4M21abFVjUXZ1ellBKzlVaitucmhFYjZhR0VVcWJsaWZuU2NxZC8vVm5FaUQ4enVLcktDZnY3anBidW1wNUpUL3RRWUVyVTRBRFpmQjlYSEpFdTRwOU5FTmZFUnJtUzFKNDZ5blAydG9tN1dJQjhJazJ5bFltZ09kV24zb2tZcThrSVF5UUdQL25JQk9lUjF1ekFMTTBtWVVkK1htODV4eVQxeTk2QVg4TTVmdVpzRU5TdEViNEE3UHZVajYybUdwOVR6TW14V3RVVmpBRlJkSlFTZ0YxUjBqTkVCSXBuNjlUSnVVQU56a3ZkZVFhNmk3ZWlvbkwxWU9wa25TSHRHeDJyYWpScXk3VnZjT25TSWxsYVJEZ3hZUnoza0dlVDdHaGpIR1RkamtUd2lQaVNleFpRQnNtcyt1aDdJZ0tCT2JjcGUzTi9Ha1BybFBQTGxDcTM5dlhZRGZVdUszU1JHbHZHM0JQVTZCUGZVZGhPcGZXSmQ5dDBqK1g0NnR3SXhKZmhjV083YWRKVE1tTHZDVmdTN3NyN0R5anJaWjVKSUd2U2RnaWZMSE8rVFlDZm5iM3FzTEJEU3ZtbVBPMlNRTm9oTEtuYVNSamNtNmhwTUlaMVVLN1BkZFRCZElMSGJRSDE4blhLRURic3FkUlpaS2tjNUpLTitTeWJqZ3R4THlzSEFpOFAwM2JZMzFVY3dvcXZ0L01QRXgrR3kyeSt2ZWR3RnlOVFhkc0tPUFVIN3UweFFOeWhmaVp5OHp6dmxYWitkaXRFc2tSNk0xNDJ6UlNXaGVzRnBMcWN4eHhmMm15OWpBck5hSUNKZDlLMFRiK1dCdXA4R2UzOHRqV1FwLzZ4dHU2MVZpU1RISW5Nb0RleWMyanFBQ2JxYk5wOTdLeTZIam9BdkROUnFxY3YrOUhFWXFySVVtbFJYRUo5MXBpcmRKQ1pwNjJJTUptQWRZKzRKcmdObkh0WU9zcDZYc1VGbnp5SXJNbjloSFZnNEhORHpsZmY4cWhVRHlkeGRrd0g5L0dHQ2JteEZndHZPUVg4Ym5sUHNVQWgwbU9ic2xaUUZvV2x3SGVGUGxzUGduOExZdUpXZmtzd21zVnErWWNZS3dYQXFJUjhSUkN1ZUl2ZHArdHVFSk0zL3BTdkxFNS9PV25EdWQxY2dIQnJyUEtQY0dxbzg3cVlxdUY2K21JdjQyOTNzZ0Fxc1d2bGgxQlNRbmp4VmdYVnBaYWE1UWF2MnlqcWpiSWg1WWdmKzFoWHBXV3pXSjBhZU8xRm56dG5EZmxicTZYOE5SUFN1UGNsZ2RiMGtKRkxRcDV0RFY1S3lGc2xLTnhaWEpab3gyaWpjSmk3a09FalkrOEEwWllXZDJNUXo5dldsTDQ4M1hjNUpaMUFKSWF4U1hBZjVZeHNKZld1bUQ3NllvZHBMWDJPSldsSWhGNllLYWtIdFRDWDN2WVFxWkY0Q2FuVTVFZ1BHUS9XOHVUU0c4SXhQcFVWdWVMaW8wWjFSL1BCTnFVUW1Xeit5d3I5ZTdJVmxmSUw2TENSMnR3aVJHbzFZbnF0cFNNUEc1VWplTEVKYWwxNGVIWnJuM1YxcWZ5b3NiMjA4b1diSUFrNjVhVFhCajNudVAzWnpSSlhwN0NTOWRZNDIyaTc2N2t4U2lzRnVEZFc2bUFMQ3ZCZnpPamVqQUo0UVdIMk9iNzF4MUFsMXFsOCs1VzQ3bEVvSFk0QndtNGd0VkNFdkxzWmVEZWFVcUZwT2hDdUxzSk1NYUYzWVFXTHVVQmZYNzM3RDZBbEFpcXZiU2JSekdHNk1Xb2VRZXBwaDhZeCtLWG5EQjZ1Uk5KYjcxSnVHcmMxOHlZNHRwZHNsazdqRVRXdGxNa1N1OXhUTnRkY0lnRGhlUUpWS0EzTndFUHptSWkxYk91Y3ZCTldqWUhZTWxoc2JDZzlFQkxycDE3Vk1ycUhXZG9KN1R5ZnE2RFEvNVVrbHl4b2R5RSs5cTFZOFhPTTF5UHYrbkRndFNrWGM2M0VSREtnZTYxU1lTN2dwK2RhNTRXS1Z4ZWVLUTF5WkhqbWR3WWRhL053cDFjTlZNbkRIaWhJMzMydDUzbUp1S0gvaXlXamR0YWNSdWxtd0duczVpTDFLdEVIMDloTzJXMzBuc2Y0SVpHVGdxTERnWlIzUEN5c3BEY3Npclh4T243NkgwNnVDRnZlODgwNTA2WUZsVjVudTA1Q3l4THBnS3JZd3l2LzljTXFkRGdZeU01N1FwUHorZDVOYlFSVzg4Ny82eXRFcXhmaVlYeUQxZExmNy9WbFFXOWM5bnVpeHRHaUw3U0lOaEhVaVVKWmV0RHJSampUMTNpbklqeXhxcGpWTUVDL056dWEwNXJMNER0ekpPSGF0K3ZjeXdMb2xaTDZVamh3eGVBbWZ0WmdIdWpDOGxmVnhpVDRDd1MwQ0tyOWZKK3NSSGZlY2JZSmpYRWwvbnJkNlZVN1QzVnp0a1BWdzlIWlBZR1lqUDl5QnpwdmJ6VFZkOCtvbWVkMG5kSkhMNUlzdXJyM2x4VE12SjRybzVvd3ZQTng4NmZ2bmIrcnJWOHhvYVNQSDk0ZHNVVVNnWTBVS3J3MUpBUGhKMTNOL2RaWmJFZU5IRjFNQ0tlM1dhbnNwaGJGWmNvYzV4T05iWDMxK0Yremh6RWhSeG5DN1ZIVmZudzBtU0tHSVkySWhrOTU0QmtPWm52c0t5U0M2ZXNGc2JHakR3V29yWDh0RWMxNXpreWZpc3RDT1hvR09OKy9SSjR2NXZyLzcrNHFHSTZWZXhXRmxCWEhwWHl6bnVuY2RCNTk5cVNkNjBXanJyZ0NkNjUxUmhYb1dmNWVTWGdMUnRxOTJZWDdaeDQyRi9HSGt2WU8xWUpJQ204OFlTMFRva2hzcVY2alRibmM2QmRkVjd2cmxPNFpWWHUxUTVmSktkemUwT0tjdTZmSWZFenQ5YmljVHAybzNOeFBkQ2JYZTh6OWpOWHErd3ZDZXhNS0hIVGtzTHB1ZTdiWDB1TDRwS3lrWkZYQW5MU3o4aUo0U29veW9lS3FRYzdhR0gzRlpvRzdDclFHMFZwQ2VHS2hpdEN1RFFRWG9DbGhkb251RHhoc3dCdkx1Y3hXNUhUWEc5MHBHYVM2Qk10cFZ0UEdhc2NHNEhWU2tWVTNYRFg4U1FobWtyaFRTZjBONE1iVG5nK0JNWlZmS29ab3IweG03R2ZHOEg4SW1WTFZKVUFrcGZ6RC9HNEU2Z2JMZzBUQXBoY0hMbElMeXFCZXBYb1V6VTdpUnNCT1RMenRIMTYxeDQzTm1pc2ZpWFg1UEdSaTB6Z0htdER4ZjZlYzR5MTR3YVFwSllyUnhwVW9tcnNubW5BNjh1Y0p5VVhsemlydWYzc0pMdTJubUxoVTQwdjFyR051WElBa0Yrb1RNemlJcmg1dDFsWmxOSnFvMDdMNXViOG5WdFpaS2pqYU12VyttNWpRdm16MTBUM20vblYvM0x2dGRxL2dYRlNWbXNZVkZZK0NjTkJjV3luOXJQVFdpU3ZpT1RUME1iMGFNL0lZMEZzeG41dVltNXZDUHlySmR2K2Z0dkJvWU5takNzZDFoeGo5ME5DdExUcGJCckpncyt4REE1d2s2TlZWWDRmb3JqeFVDdHVQdjdhdytLamlFK2ptbE9sZVY5elo1THQzbWIwZVJTYkpndUFmM2VnSXVYWjlzNUZzby9YT052alZBdVNCdllBOUFyMDB5R3hBUDV2YUNPcEV5MG1oTEdwWGlYZ241RUdQaWdadWs4b1A1VmtXcmJVT2ZKT1Y5cUtQVDVQSWdkOWJEd25VdEoxQmx6YStCNDhzWVRKTDVMaWxDRHN0YnBRMUppMEN5Z3VMdjA4a1JJb1czRTNuelJlNks0YjdreXd2SGFMZmtzd0lCMExYL1J5YlNld0xGbUt6WmZ5MlQxajg0Q3NFSnYyQjFwSzE3V3B4b0hEdFJ3dHhiM3JNWjZXUjhlVy9QZ29EY0o4R1VmVGMza3VaT1d6NEp6dDhFUE5LZUR2WXBoZGRpRi81aFJRdWRreGh1ZjlOMzFZSURWQy9uaUs4emxTb1VLTy8zUm0wVW5BMzB2Yko5VEV0UTF2RzRzb3dUNzA3SzRkenVLYy9Ed1Z2dkZlVmhiWHhYbm1iWE1taGJNTG5BVkY5elJ6ZnQ2djFyUGJaVXdDQy85aTNwQVcrVHdpbnQwUjh3NXFXL3hWRCtZNXYrR0VNeUVNdUxaQWlvdGc5NitZbzNISEZPZDhxM2tVQ3lCNWhSVzNweTRzWmt6ZUpldEtTRHJQUzYydzBpdGMzMXZKQVpmdUVCbklYUHRLbzExMTdsL0Vuc25ieHZ6NlIwY1hmSzFRNWlSR0JjeGh2dnBkVWNjeldDd005VFdlTjNoWjJZMVpOVWk1bndMWVlWNVE3SHIvRStUTk5XaWp3OVlvcjRocjdUZDlhTkgyOFJvZXY2OTM1dnZXNmdwOW9pMXYwNjAyYzNSUnRPN3lpM1FiMDFPWXVHbEpZUk1tVEZ3ZktDaXVtSUdCTnlNRUlTemFkdFFERjBxTHFYdXBFaDNhU0ZLd2FhR1hZK003eTRVdmsvQzZLZy9ZcmF4dVB5eFRhUWxQc01WSHVJazhsdzFVOHBmK1B5S2U5MU9UTjUxclVoR3ExUVlvUjA0aEJ5SjJyNk84L3VCNVp4SmkxQXkrQmlNSmxxK2RTcUtUTHBLU2oxYVRZT3BUei9WbnJJWVJJaktua0Q3eWlUV29WTlREanRQS3luKy8rbFJQWDhvRDNsN0dCUEh6ZGM2KzhIWEQyUkw1L2lyNm85N1JtSW5rdnhjNnQvYlZET0ZtMngwaExKUmk3b29NUXhzWlY2eHBEVXY1ZmpNdlVZSEF4Q0hBdDV1WVFEN2RqZ1dKMDFsVU1FemRLeDAvaGNWVUtjNUtBa2EzWWx0OWh4aDJ1RnlqdGNockdxdVA4Yk9XazhLSjFhVk45cU1PTmZmcExCS3JjUkc4WFhFSnY5TmhqVm5JK0h5ZDh2UC9mU2ZQKzg2eHpxVHc3Q1NsMnJNRVZIbjFyTXVOVEtDMzhoZ3RLbmJldEd0NXhMckN2alRlSjc0SzE4V2FJWXdKTzgrd05WS09taUhjTEgyOFJudTJ3cVVLR0FMblorZFFJZ0JvRnNrTjlmRk1ZUG9JaWJod2h5Ri82bmNlNmZtUmU0TDBYT0IvNVdnZGwxdm9uS084M1pVazk1MS9LNjhQMHJESitHTlgrWWhVUkNIdXJlVlVCejZVUVA5Um94ZzFnNFhFKzJkSXBGYlB1bXl4RmVUeWZjMzVIWWdXM1VCdldvY0JrcWQvNjJyUzcxcktNakhVcUtpTUpPekZYS0RIYjZVZlpyajNITWtDVjExQjVRRXRvcTQ4am1NVFZ4OU5xcEQ0RXNQREcxUUNraDNkR2lucEpJckhiK1B4OVU1WDVwcVBPb3FGdmVxVy9yakxLZVE4Z3JSc3JnZWhEalpIU3pCMDVDSnQ0ZnJVNDdva3VuL1RjNmxXL3FvMzdiL2VkZEhkcGlaekxXQ085a1JiRmxaZlg4ck9weGM2c0ZBS2NJMTl0RFhKNis4MmFROS9MQzk0Mnhqem1rWHhJb2NZdXVZS3pTSnBLNkV1dWozWDNwaWRwODhWTHVoWXdHSjF2L284QnVUcis0VWNxYVBFMWRBOU5ZWTFCcUlEZ2E5MGhuMExBV0REQ0drZ3FaWUNXS0IxTkhQL21CQm5XNSt1c1NSZGkwcFlqRmQzelFqMGE4RG5rQTlwWFo5S3U3djdtdkc1dThUeTgzaHRxZmI1dE8wVTE1eGpHVnluVDE1aUhpalB6VXhQWWNJa2hVMllNR0hpSnNNYm5Wazl0MW1vVUJGSXJDRnQ0aXI1Y1lQZnJ6Ny9GaFB2dFhEa0loVS9mZXFSRk5GS1JQenNiT05LemJ4eVBrMytYclNsa0ZzNURHMUU3MXBCaEo3Smt0NXprRGNKejgwbjlSVk12UTJvVTkwaHZvbzJPUUJ3bzVxUng4OUxTOTBnQnNCdFB1bE1LQjNOb05wRFRRcDd1Z0d0SE9BOFNHUEpFWkxhOXpXbitsS3R5TE9BRzR4ZnRrdWs4SmdFK3RqdFQ2TS9Wd2xJL09ZV09xdU5SelZua1NJMWt5UldaaDd2T3laQkdwSW5FQk5pckJzbnhLRUFkMGNLM3pmZHVLZndrSWJjNktnM1NkNDJ2cmZkWjZuNkJZQ2Z0L0ZZWDNkY24rak5LZVFnMXBuN3ViazB1WUxTWWZ0cHFxQmF5M3htRTJ2d2ZGaHpqTjladStvczlyU29TaUo0cmNNNm9uWVl5YTFqR1J6aXFrWitFUlc5YW16V1VGWGxGcklBbEJCTmhlVSttU3IrNlVRU3pISjQ2a0dZWDhRTllGd0VOMG94b1l5L1dmbk9NYXR1dURTOHM3em1WTGhEdDlwVXFmcmFxWEFiMG9qekVMNWF6NDRTZ2NnQWJtci8za3ZyR1RseWROWVA0UHBSMHZ2WXBkZnNEa2N1OGhMb3pXUEdVNlJtS3YySjVldHZiaUZKZGxkb1ZGbXBYcGJmLzUwVnZDUldwenByeEJSSjNmaGNJbHR4aFJKU0hNcjNOWlBpbUpmVnVUdFFGTmJFK3VWak0zNGVGSlVvaitYTVBCNXJhajk3SXppZHBkMzFVcDRJOTlNZTZ1WHZWVFlmZXhQWEJscFVKUkc3Nnd4enV2cVZwTUZXS2VtT29iT0p3QTVZdzR3QUFDQUFTVVJCVkVjeTZ6dTdsYllsbTA5S2lzN1NRTjV4NWFmaFpTd2c3QVRqSW5odVB1eXdBWnQvaU1SZHVCL3c1RC9HN1RSYlJ3TlB0aU01T0hFbjg1Y2loM1htandPNHYvQjMrSllmejJEKzVvbElvVFR3c1dzcnFnRyt2eU51empYaHA2d1d0Znk2M1pob281SWY4TkZ0eGw1cldSSG15KytnQk13MVJ6Vlh6a1R4c1VsRnVUQ0RnK0dHTlFadWJ3VDhiN1ArYlU1ZUlnR2RVRTBpaFJmZVErWHU0aU5TL0kvd3ArVmpyN3FNejZJN1RrQW9leS9tc3JQamcrN2NINmd0TC8yOUtDSTVlOWxaVGZ6TkJ1WnRvZ3YwcVgvMHU0ekVEQ1NYNzkvMEZBWmdrc0ltVEpnd2NWUGhxYlpVdlgyOW5nT3ZLdmxKMWRVN20waVZVUjhiazQ0WE8wcjN6WEhSL2pWdEg5VlJmZXBwRDIyN3JRNFhlVDNQdklsRHRLZmVlb29ldjBta3JiK1hjMElua21leDhUMldJUTJCZXJJdHZYYTFCaCtLSVRybG9mQjV2cjIrZGNlamM1bUlSQWR4RTY2SFByOHpXVklqS1UxU1pBUDBVdlBVU2ljajE3a2Qra3dXQ2E3TVBOcHIvR2NwQ1RlQnZ2WG9iYnBhTm9CdTVWRVM3aCtza2pZcjAvWUJ3K1Bad2kwSXM4YVZxVWo3YTQra0lQNStNOGtPOVJBS0M1aFU3anpvL24wRU8zemtNc3R4a05DMGZieklZYmR5UXhEaFQ4L1dXMnF5TlRndEcwalBBVmJxVEtxVzQ3MlY3aE5YRS9vb0xPWjUweldXMzBOUk1kQWdBcGl5aHkya0YzSWtVcmlWWTBNbE5qYkNQelVteERObHBWNmJwVkNEcTFYbEN3NDViekxDL1JnUFBNR2hDeVFmQUxhSGlzM1VOMzJrNndHcEpWMDlOQkxnNVByeXNOaFNZMmdqWVBGaHJpVWZyMkhyNnFjOWFRMGpWL0hVQ1NNcHZPTU12WG5kd1dpQjUxcUNwMHRGUXJSeDcwNDVYUGwwbHNDOVdpeXZsRVQ3bm5QQXo5c2w3M1N4bVpiYlFneHU2RHl4M3Q5UkVMM3NXS2NuRE9GOWpXQjVDdjJZNVVpSTFoN2E1UTdDeDdzaWNUbGZPVXRFNEk3R0pMSk1YTjlvVjUyRWNFRXhNS1FlaThQaW1HcFpsVU94dmxEbGs0WEZMRlErMlphZEZPcDhvalFRZ3pxMUNtb0MrOU9BbDVjQURYZHdyUmpvR1BoNTZJSjJCNVFjUGpidUcrNXF3dHhWckgxLzdwYjJCRHZQMER2K25WdjVPWHkrVG44MnhFT3RXRFQ3ZWtQNUZNSXY1ZWtQV1gya3RYdjdpTW9CMnZsMFdyWXgrd2c5UkFVeUwvNWtUZmwwUU1hR01xODVlWWx4djNrVUMycWJaSGxGeHhoNmxCdEJxQjkvQ2tzcXNUOFRSYnJHbFpsdjF3M24vOWNlWitmSU54c1kxd085cFk0UFlUSDAwVzBVSEMwNkRIeXlWbWtsVnkrY3g1Ni9GKzIxam1ZQUV3WnozWHRzcnJKQS9Hd2lTZTEzVnpvWHRRZkZNZTRYRnZQWWZTYVJ0OUd5UDFFajJJZUZVS05GMjVzSjVrZHlBOEFDRWhhdXZNYTBFT0NsN1M5VUZxaTlLYS9VODdxRDNjb2dwTmRtRnVyTFJjV2QzMUhORUU1TW5yeExlMFBZS1lhYnNwOHFzRTNHaEluU3dHNWxCYjlYUFZiMFJZdWJueGRKd1BNNWJOVVhrOEwvMTUrRXFucUtzUjZXSnJOVmFHZ2piVko0U0VNcUt2UVVBejl1Y1I0RzBhOCswTGdLYlJFRUJzWHhITlBhYUFGUy9LbmtKL2tOeXVGdlp5SWhrb3dENS9tWXZlb0NneG95UWQrbjRYbXJWamVWRlN1T0FtL0lWRXExUW9HZkJ6bmY3cmtGYlAwVDZGeVRTYVllYkJabGdoL202OTVUVjQzOEl2MTJyczBuYVVNaVBPZ0FKb1pQdE9VeElGY3I3ajJuZkk4QXlkN2I2Z0FmM3NaQklEbUZITlowSWNkWnBhRDIxZ05JMm52YmVHeTQ4dUVFSk9WQ1JSQkpBVjQ4bmd1TGVmeDBjbmhMangvSW54ZHplVXh2UDhVRVdpRENuK3FIV1VsS3BZK1d6N0lKejdEbUdFbmhoR2lwaUxQbU9IOXVQRUhsc0FYMEU5NmZKbTFXQkltNytoaUpJcVBRczBPSWRLaDAxRG5Ddm5QT05nSFZnejBuaFpNdlNzZGJiS2lrVEF2MTVmazNZeDlqV1hRUThOMUd2dTgrOWRqaUd4bElEMXQzSkVCcDBLY2VONCtmckNFcGZQWXk4Tm9TcXVuSzJwNGY0YkQ0S1M4UDVJcUdxN1phZHhnMG1jUDVCUHk4MkpaKzZJS3lTNlZ5QURCSGcvQ1h3ODhPTEI5VnV0ZmhEa2FLV05NMUNLOHdEWUovZjVwMEhPdmhxWGF1Ly8vbGVwNWo3dEN3TXR1RnJ3VHlpclN0UVRyRkFMSGxVQVEzY2ZVUTRFV0NkTnhXa3FiRDQ2bFczSDJXZThXUGIyT2VwMFdNVHRoQkVjU0xIWUVUbVZJdVZTM1l1VXZMeDZhTUIxcG9Hc21mV3NTbVFJTktRTi82SElBWTZNMkMrNGxMek5tLzY4dHo4TGNkd0tJalNqNmhUVFcrbDBCdkttNWZYc0ppeDllOXBkdEVCYklZbnA0TFBEcUh4T0JUYlVrcXprcGk5NWg4RGZEM29zb3pKaFI0ZFVuWk8wQ3NGa2tkcTRaOGtIUmVrZk5nNmNnQVhuZGN3NmJ3L1c3R3VCVTk3M1kvTzd1TWZocEl3bnp0Y2ZlUDVRb3A2UlN0ekVxaTVjZVh2WmpqQ0svYmxIU1N0MytvanJtMGJNa3JWLzUyUkNmb2oxdklXM3pSaThWeDBSbDFmd3ZlTnptZDM5R3NKQjQvZmV0SlJlVmpHVHcyN213aVBkY0hxNXdMYnNNZGRpTVdDeTFHeEw3bW1mbkF1SUY4N2dkbnNZT2laeDNtMVp0UEtsWEd6U0twVW04V3llUDFsU1Vzdmp6ZER2aHZQdzV4L25NM0JTbGkvVzBkRGNSSDh2aHZFQ0YxNHl3NERDeDFpRTRpWlowbWxSM0hVYmlmMUprSmNPOTNvdytFTmtuaDZ4eFJnUXpNL3h4aXE2cFJoUHNCazRieTVDa3ZuNS9ZVUJKSlAyK1QvTWJVOExFQnY5L081UGJGUlo2Ynp2dllTQnlGK3JMYUUrekRLZE9WSEpkVFdkcUpaY2NZTGxLdkxuRlduZ0djVEZrckZPajNoK3NGb0laRFNiVHdrRFlwbkZpRDdaTkdTT0V3WDdieGZMVmUycFRhTEtVYkRHTENoRHRVRHdiYXg5QnY4SitEa2pMSGJnWE9YQVo2L3FaL1g2dUZaT1MyMC9xYjh0eENEcnJwVTQvVmF6azVHRitGbDVsSit2ZGZvVEgwcDBjZEtsVGw1R0JDTkdPTkZtRW9oMUFkcDZqYXhvSjlsYTIyd3VyZ2pTNThybTkwL0xTQ2ZKUmtjbGxSV0t6YzRPdXB1WElLbGJmVFNwNjliQTVMZzJKZ1lKeEU3RWY0TTlhci9YczlnZDNLZFNZcWtPcUVrNWY0R1gzZWsvN0xVL2V5eXU5bDQ3QTVkOGpLNXpINFZXL0c1SXc4S2d5ZStzZVlOMlJ1SVJOT0k0aUxvRkxOVTFMY0NMcldvcExocVg5NHJFL2NLYldCcTRkcC9iVkgrcjFPR0VuaDlha1ZOK3oyWnNVYXh5WWtJWnE1UWxLYWxNU3ZUMlhocDFVMGo0dGZ0a3YzTzNLUnVVaWp5cDZSZVhFUnpodWY2c0ZBblhCcCtKVWN2ZXVSa0pJalVNZEd4aFZFSzJ5dFVHNnVrMlFGaFZPWHFJQnVXNTMvVzVmS0RVOStFWCtQRGRWK3pMTEMxODROMzl5RFNySnZ3d2xlSG0wdGJSb0JxV0R6K2kzQUs1Mms2MmZzQXo3VGlDUE5vdmlabGlXV1hVbEVCa2lEYXp4RlViRXlOeGE1OVFNemxVb3FJMlJGYmlFd2NKTHIyMVFKNExydDZZYTNYMzFsY1VFUTl4MWpuSSt6SlVla2RiZDZNTmM3ZWJ4UHkzWWZEK1VEOExSdzRMeXlnS29ISXptMnZ4ZGpRVVp1MlpTTUFWNHN3cWpSSkZLWmg1aTQvdENtR28vL0xTY1orMkpDT0xnWFlIdjhpVXZBK3l2cHFTdjhidVdDZy9kV2NrODVyTEZFQ21mbUFYK29obVVOajFmK1BiQUJIK3RjTnBYQmxmeVk1MlRsc3hBUDhIWFZjcWhLbTBmeHRVWUg4VmhlZTV6N2RKR2ovN29kdURNZUdOR0VlK0hIMnBCVW5MR2Y4V1ByS2NiMVpjbVNaVkkzaDIvOHFCWWtwT3VGTXg1OXRaN244YURKalBmM05lTzZlN21BQlp0M1YzSmQvSEk5WS9sejdkbDU5c1M4c3AwUHdUNnUxYkVpTGlSZlpLdzduZ0ZrNWdOV2NQNUhDYWo0VnRzdXZMakkyUERTS2dIQUw0T1liMWNKWUg1L0lZZGs2djB6cUk3OXZDZXRlT1lhNkl4eGhZazd1WDUrM292UDk0Tk1UUEdEekk3RUFpcTdzd3M1L1BrMmgvZTdmQS8yOXg1K0w4SmovM3cya0pwQll2YndCYjUrZVM2Ym1zbkI4aTkxWWg2U1U4aDh0NmlFTVQ3QUczaDd1Vkw0bHhETjliOXBKTC96MTVZcTk0ZEo1OG5OZk5xRG45TjdLN2tmUzgrbHFNVFhUaXVTSVExNUxGOHU0UEV6YVJlZjkxZ0dSU3lqVzVKSS9yQTdiN1A5TlBjS2R6ZWxyZGpCOHp6Mjk1emxlWktTTGgzSFdrTUMzNzFWK2ZlK05BN252cEZoa3NMWE9jNWs4YVI4cUJVckhrYmJBUy9rQU9PM0FzOTM0Ti9qdDlHczIyanIycnBVQm5FNVRtU3ljdk44ZTdaamFnM3llRGlCQ2VHTS9kcUVjTnRxbk5UdVoyY2c4UE5pVWhYb3pZdGEzVkpZekVVMEk0L0ptMFhIbDZ4WFhTNXVXbFc2SUc4cWgrWWU5Rnh0clliTmFueDRSclZnVnR4aVE5bHVWMWpNYXBkODQrUU93NmVZdm1RbWpDRWxIUmc4V2RxSWlmUFBac0RMTDhBTGVMTXJ6MXRYeE4rOGcweTRoalpTTHZwM09ZNXB2Vll5TFlUNnNnSzh5Q0J4VmkwSTZGRVhtSGVBSkhjakIvbWlWdjFHQmlpVElrSGcrWG14a2k4U29EYlYrTHJmWGNrTmExU2dzZzNxV2tKQkVWVWFOVUtZNEgyNmx0ZTNxODZmV3d5MFZBRlViclN0eHMvKzE4SDhyQ3I1eXdpY1pTU0ZWeDRsd2Y5ME95YWFEU05vZTJIVWsyN3RjZUQ3VFpLLzZ2ZWJqU3NvQ291QnFRYmJMUWZGT1VqaENsQUtWd3ZpUmlTbmtFWE9MelVzUit6V2loMWdaRUtKYzlrY2h0SXNpam1FdkhBa0xCYnVidXJ3RTVZZGI5a0Z3SW9VYmp5ZWFjZnpSNTZmeEVVd0xxaEozcEZOZVQ4eGdNVnVaYUhBWnRGdUNmYTJLVDNjQWVZNW5tSjlLbTF5MnRmZ2EvZXlsWDY2ZW5taGVqQnpxZkZiK1hyVVdIaFlTVjVIQnZLem1yYVBnMkFFNUoveG5yTlNpMmViYXZvKzczSjRXYW5vcWVaUUEra3AwS29HVWxYbnFUREJDS29IYzhoY2NRa3RsY1p2MC9jN05BSXRaYTFSV0N6R0NnSExVeGpUd255MU8yWFVDUFVsRVNZL25zVTZNU0xlbVVqZGZsb2lmWnBHU3VUVnRZcXhmVmlzdkcxQzJXSzR4ZUo4emdPZWlUOU1YSnZJS2VSeHZmc3M3YUpXSDVPc2NKNmV6L1VndXdENHJDZC9QNUhKd2FVQ0JjWEFrL09VZ29CTGVjNmlvaDZxanFpaUVxQi9BK2w4QXhnM1Axd3Q1YS9WZ29DSnQwdjUvZjQwcWp3WEhISld4R2JtY2IvKyt5N212SGMxb1NwLzNYRnlDb1hGN1A2UVE2dzMvZXJ6ZHIvdjVQc1h1WFZ1SVlublNidVlVM2FNb1VwWEh0OG43K1pqdjlDQlJVd3R3WlpSWk9ZQkkvN1cvdCs5elJpUEFWcmRWQThHbm0wdmZUYm5jL2orc3ZLZHV5cCtHK0xaNi9qS29aNCtmRkd5c3ppWERZeVp3OExlblUzWVlWSFdkY2ZMUmovM3I5YlR4a2NMSlNDZklwU3hCY1g4ek9YN21HVXB2QWlvYmVPMDhNWXlkaXNtVnVmYUp0N0wrNnVjWStYQUJpeVFGQlpUSERGMm83WUFadVZSV29sRUJaSWtQcDFGOGNpWnkxd3YzdWpDNzJmOE5wTGlhZ0ZKZWk3enRoKzNNTy92VTUvZjcra3N2dDZzZk5lZitlUHpPT0RhRmJTR09ONW9NRW5oNnh3bEFENWVEZnd5bUp0ZnJZMnBIdjdjdzROOGRFc203SWN1YUNzMDFCZ1JyMzE5UVRIdy9BTGd5OTRjMW5MaWtuSlQxalNTbTZobEtVcVZqaHpuc3Fsb1NjOWhwU2U3Z0cwcU5pc0hIQlVWc3dVeU5aTUpzcXVCVHhad3d4WHNReStrMlVuMEE1VVBMQ2tCVzVEdFZtQmpxbmI3eVlVYzQwbWh6V0w4dHJ2UE1nQy8zUlg0VDJkcDRNWEpTOHJBYkxmeU5jdXJxTFZDNmRWbndvUW5rQytrd3VjdngwRGIxcVY4S2tLSHg3TzlURTlSdFBFRUUwdTVSMlNOWUtyblZ4L3p6RlByeFE0OGY0MFNnRkdCd0dPdGdleDh4clp1anFGMkYzTVlHeTlrOHowbjFwQ0labjh2NEpNZWtsb3ZXR1pmVWI4U0U5a0NSeUlRRjFHMmpYMUZReXNoSHRxSVNaWFJ3bEd6S0g2T1JTV01oNmV5cUR3OG5jWGY1UVRMUHdmWlF0WXNrZ1NiZlBxeEsxaEFDNU5oalVtYUZKZndkYVptbHIrbjd2OTdDdXVRS1NKSjFDS3gzS0Z4RmE1VjhtT2lzajhWOFUwamdhWlJWUEFNbXV6NVk1c29QZFljNDhBWm0wV3A0azNMcHJJbHNUcVBCL1h3cTgvWDhYc2IxcGdiMUIybm1SL0ZSZkE3ZlhpMk15bThMNDErcUJ0U21TY2tSRk9OdFM5TnV3TnI1bjduZUZZOW1IRkc0UEFGRnQvMEN0UjF3eG1iNm9WTGF1Qy9odWw3eWw0cGlPNnZNNWUxaDVJZXVxQ00vNkpUWmM4NS9kY3V1cjZhUi9IOS9yNVQrM1p5dk5pUkxkSmVWdWFRV3JZc0F4b3c1MXFXUXN1a3N1QzVCY3JOWm9RLzFYWkZ4YlJSNnQrQUN2R2x5U1RNOTZjQm5jWjd0c0ZzRmMyZlhXSkpuS2lQUTFmd3R0SGowd2lDZmFpNnVtdXE4LzhFc2ZudkRqd2Z0cDV5N2k3UzhoUldvMDRZajJGUnVMd1c0VzJqb24vUjRiSVg5Ykx5MmVLc3hqdGRsZllSY3c0WXM3NHdjZTFBREhBREdMTm55NnpSNUh2VHhISDZqeUZYVkg2d2luRkxEYlZYN3B3RHZIamJtQ01YRmpzVGJVY3pTS3BsNWJOenpJanRUbFkrbGFhVGRqRy9jU1V5KzNVSDkrdlQ5N2xXK09ZV3NndFFxeE1RWUl6Y2ZMSnN1ZldpdzFReDYxbTd5V1BOMFF4Z3BBdTFaOElQcFg4ZHJwQ2VDNHlaelhXOVBBcVIrVVVrbXQwTnZSN3N5RC90RHNGYWVkUkFzd3UwMTAydFdEbm5BTHU1NXg5eTMrVXpVYmErRDU4aWZaODd6ekQvMm52T2ZSZFhSaDZQelY5M1NQWmVyb3FwUzVJcjdqdS9IbUdTd3RjSmV0V1ZXck8wc1BBd056MWlFcU1jNmJsS2NyWjlEUktSbzJkeElaUDd0UmhSOGdtNXZVQ1F0NVMwQWx3WUE3elkxdElsVnJyK3FYWk1oSmNsSzY4L2xpRzFReDY1eURZQ09acEhTVEwrTDlZcmh4c0JKREg2MUdNTGpEelkxbllrcUFKREd2SWljTTgwYnQ0R3hmSHY5N3BwdjE5eE96MjByQ29wbUNNRCtYdWJhc3JiSE12UURvanpEbklqMnJzZVc0OEFrblR5WVRTOTZ6R0JsQWN1ZDRORFRKaHdoM2JWdVlpZmtHMHdnN3k1Z0lmNVV1MGY1TTJpVWFndjFVWStOazY2L1hRdC82ODFLRVZzM0VXQjVjRldKR2ptSE5BdXV1UVhLUlBXSUcrMkU5OVdoME9pMU9STlliRTJpU2VtajUvS0lvSFFxRElWcUVVbHdNT3RwUGg1OGhJOTRHSkQ2UmRXSjV3VjZpRU5XZjErZURaSjFMZ0lQbFpHSGoycElnTm90MU5lc0ZtVWd3NzBoczVZTFVvMXQxNDNoQnJkYTNQejdzbm0rOThMcWQ3dFh4LzRkcFAyYldxSEFXTVNxS284ZkpFSi9lME5nWmwzTWdZdlBxSWQ2NEs4V1lDN3F3bGpYWEk2bnkrdkNIaXpDMlA4ZzYyQXYzYnpNZFF0ZTFVQ1NMaDVnanJoL0ZrelJPbEpLallnUWhuUXZ3RUpLNk1FUUdKMXh2Z2RaM2lmQjFxUVRJendaOUovOEFKYkVYKy95U1lYWHd0WWZZd3hLajJYU2xNNTFxZnkrRjJmNmt5Nm5zN2lXdjlnSzVLMHZldnhHRHlld1p4a213YkpOV0U3c0R5RTZwKzIxWGs4L2JvRCtHbHI2VDBTTjU1UXJ2KytkdVZyZmI0OTg2MlVkTDYvYWZ1NGFUcDRuZ1MxSndqMEpwSHRDcjUyeGlCNXpxYjN1dGVVMFM5UkQyTVMrUDNJaTBZSHptc1BWWnE4bTBxaklzZmdRUzB5Uk1SYW4xSVVnOVFRM1JGaHZseEQ3bTNPeit5OWxWVG0vYmlGeCtPd3hzeWRseVFEWXpkbysxZXVPVWFpVlZpVFdjRFlOQ0tlOGZLaFZoek9kK2dDSDJkWk10RGxGOWZIV200aGg1SWF3WnRkbElNS3JSYXV4YTJpSmJWWm5YQzJDWmUyQ0RHc01Za010ZjJUcjEyN21DQ0hGbUVtUjJWLzk0OGhidWNLalNyenVaWmR3VUtMZkowVzNRTVZvV0kzVVhFbzYvZmxxVjk2ZnBGcmtteGVLVzBLTHVWTFpMY2UwckxkZTRBYlJWbkZGaVVvdjFrZkZRbTl3YlNsaFR0Q1dJNnIxYkZXVktJdkFuUUY5ZmRwcEV0SURkTmUwM09ZcFBCMWdrRnhyTnk1d2kwMWxYL2JyVXhzRGwxUUptRGVOcEk4Y3FJaHdsK2FOcW1GODluNkMxN05VRzNiaVk5dTA3NzkyNm9oU1JOM2FpdWNmZTNjRE56WmhLMEZINjV5SmdvNjF3VCswNFhKL2U2enpwTzlBV25USk5Db01pZi9BdHdReFVWd2NaUGZCdURHY0ZDYys4WG04NTdPdm9EZjlWWCsvY1U2S2lpMThObGFibVNPcWFxeWdsZ1dpaHJ4dDdzV0J4TW10R0MxME52dVhEYUhyUTFyekUxOHpWQzJQSVg0T051elpPV1R5RHQ3bWNmZHpqTThKMzdjUWdKVnJuQnpodys3YTE4dnJHaHFoL0c1Ym5kTUs1KzJqNU5yMVRpZXdhTFR5NTBrWlkydm5XclRFamg4eTdvcGg5cU5uRVlWbENEQmI2dkR6eUtuRUhqNkg3NkdkY2VCYi91U1dObCttcFl5OHc3eWMzczRnWnZybWZ1ZFgwOXAwU1hXZWFDSUZzYjI4Znl4NjFkaXkxWnFadmxNdHJaWlNFNE1hTUFpVmxZK1k5cGt4K1RwS1h2b0RmZFVPMXBLSkoybktzTEhUbVgyTFRWNXJIaFpHZWZlV2dITVBTQ1JYU09uQWIzckFxTmJVWW4yZkFlU3FsdFBNYTZ2VDJYaDcvRTJwWHY5WDhrR29peEpsb1lucmo1R2hlZnd4anp1akd3c3ZLeVNMWVR3OFU5SjU5Q0t6U2RJSG9way9ibEU1NkdBWXBsOXN3dS9Jem1XSlVzZEl5WktoKzJuOVpVZm42L2pSUS9uc3RrQzZRNGZyNUVHWGE1TFpXZUNKN0JaNkVtZFd5aTE0Y29KZ2NmYjhIOWVOcDV6Y21YbzJ5dDQyOUlVaHZzM0FHbzdyQVR5aTBqMEdiVU1jM2M3VjFaV0wzZmkrU3VIbnFjd1FPWDE4dzRsMG9PdG1LZTl2a3k1c2RYcmlsTXJrclV3WlE4dEs0NGJ0RnZUUS9WZ3ZyYk9zU3l5ZWxtcEJQNTRqWlJQWnVRQlgyMWcvamNtZ1o3dm5XdFNNZjdqRnVYM1hnTGFHRFdKWkFkRzExcDhqamtIMkQzbVpRVTZ4SEQ5dXE4Wmk1MUhMbElVTXYrUXRvTFlhbUVSeXdncXE0cTJ4U1cwNFRpUnlkYmZ0Y2VvdExOYjJUYXVKbUJkZVFvRGpPV0RHd0xmYm5RbU5CS2lnUmtqM0wvR0l5NjZYbHdOWVBVRXpTSjUvcTF6UTR4NWl2cVZwTUptZktUeStHdFRqWjlCYmlFN2RnQmx3ZDZFQ1JNbVRKaW9TSmlrOEhXQ01YTTh1MzNWUUU1aWpBeWtoNDQ3VEI0cXRaTnJ3VlhDbjVTbTN5TGJMSktKMnFkcm5RZXlDRnhTU2Z2dFZpb3FubWpMVGZxejg1VUtGRDg3emRYdmIwR0NhdTg1V2tyb3RicHNPNjFzWjg4cGtFamhCMXR4SS9qZlRjNkVnRWplQ290cDE5Q3VoclNoRWlxaVNidTRBUkJ0Q2tNYjBXajlWMGRsek50R3Z5UlhyWUlGeGM2VlVxdUZQbFNBUk42THYrY2RWTFlwbVRCaEJNVWxuQUpmSTVpL2J6M0ZkclhjUXA2Ylo3S294anA3bVQrRlg3a2NEU3B4VUdTMzJyU1JXRkFPZzdMT1hYWjRrUGVuMm1wL0d2RG1jdjE0TVhVZjBMd3FyUXR1bHluLzAzTzUyVHlYVGRYY21tUFNKT2EwYktYbHhZN1Q5QkQvZnBOVXZUOTRBYmgzT2dtWk50VjRUdjY4alZQQ20wY3hScFNuTiszV1U4RC9aQU1pb29PQk56bzczKzZ6ZGNxMjBsWlZKUzllUFZUeVkxeDlacjUydGJ5Z21QSExxSHFncUlTa2g0K2R4OHk4Zzhwakl5V2R4SDUwRUZ1M2N3cDRqRTBheXU5VURDR2NzVis3Y0ZkY3d1OWo3a0g2encySTQrZmVOSkxreXFxakpLRExJKzdKWTNGV1BuRDNWT0QyUnZUZ00rTHpXRnpDWTJuK0lhazFmVW15dG5KdWVZcTJJbEFQWlNXcFRGd2ZLQ3FSdXIrS1M5aTVJTytJYUYrREJGSUpTQXg5Sml1T25YUXpoVjdnNTIxU1I4WHFZN1NsZUs0OXV3ZTJuNmE5bDkzcTNKcGNXcWlMMm5MTTJFYzdHcU1ReFgrYmhkUHIvOXFqek9IS0E1NVlHYW5oWlFVbUQyTUhBdUJva1U1aGZOTlQyS1ZsazlpZHVoZDRvU01MVVhFUkhCNzNVa2QyZG9UNFNtVDUrUnpHdlZlV1NQNjdoY1hzb2xoOGhIbHd0OW9zR294SjRCQzJ2cjg3Kzk3NzJJQ1BEUkwvWGxabjB2VVJqYjJIcjUzSGtoWnlDcDBIWXdrOE81OXI3eDhhQW9udHA5M2IzNmtILzZpaFhpdjEwTEF5QzNaNmFCYkY3N0cwYW44OVJBWFMzOVJtQlk2bUE5L0o5bWFCM2xTVVd5MzhET2NmNGpGbHdvUUpFeVpNWEFsWVNrcEtyc2tHRmRQam8vU29GUXA4MTQ5RXl3dUxuTWtWTVZCT1R2UXV2cGRxQS9YMDM1b2hWRFBKYnp0dUFKTVc5YUE1TGJTdFJ2WGRTNHVObThoUEhjN25MU3BoQXVsdFk4SVU3TU9MVURQbUZsSnBNWEdudG9wWitKdTl2a3k1b2VoV2l5cm03emN6bVg1M3BkSkNRMkJrVTZyZUJrd2lPZkhxTFV6WWZHeVNIM0hubjVXdG5kLzA0VWJtMGJuOE85U1huKzA3S3ppWVNlQ0gvdHljQWZTYWUyMHBmMzh1RVdoVFhibFIwN0tQaUsvQ1NhZm1vTGxyQzVzZnFwakhMZTk0YUxXVWZxaGkvVXJHL1dNOVFYd1Z0dndhR1hMakRuYXI1RmRiSHJpbkdUQnhSL240Y1YwcGxQZVFNNXZGOC9iSU50V282bDVYaWcyMjNVb0MvRmlHOFFGMkppUzgxSkZGeW1zQlpqNTNaUkFUUWdXeG51YzdRTkx4ZW9walFObldxNHBDcjdyMHh0MXlrcFB0UFcxVjdWZWZCT2JoaTFUVkN2LzM0eGtrckQzeERZNE5aY0ZXWGFTMWdIWkQxOXBuWitMYVFrWGxyZGNpekxYSWhBa1Qxd0t1eGJocktvVnZNTFNJNHVBa0h6dnc3QUwzdmtCeW5Mems3TnVTVjhaS3VWSC9TemxXSHdPeW9xanlPNTlOQmVERkhMYlZqWWludW1iMU1lQ2oxVlR1bGRiSGFkMXhxbWVPWjdLbGJicXF6VnFRendWRnJOclBQOFMydUM5N0FmZE5sOGpZN3JYNTJtWW5VYjBoYndjVTNtQlZBcmxKLzNRdGlab0pPMGdZajJ5cTdZOGFHMHExTjBCL1ZFRFpBbWdtK1NiS2dySWNQeFZCQ0FQTzNzRmxRWG43Wi8xV1R0NXBWeExsL1JtVUpzNXFxWUtOb3JEWTJUL2VoQWtUK25DbDFoVzRIbE9IYXpIZktldFFUTG1sVzBwNjJRYXZwYVJyKzNLV2dNT1ZUWmd3WWNLRUNSTW1YTUVraFc4Z0RHNEl2TmlCN2RDUHphU3ZveWNJOEdMYnNSd2hMaXdsQUdrQWxSN3FPZ2pOR2lHU2Q1NFc1TU4vdmxCNS9nVjYweXJpem5nU3VHOHRwL0xNMXc1TWRQaC9mcmphY3hLa3VJVFRwNTlOcEcveHhSeTIrd3I4UHluczVuRkh0MlI3Myt3a2ZoN3k1RnpZU21UbGMwakkydVAwUnhicTdaNTF0Uit6WDMybHlpc3JIL2hBNXNucXJzM09oQWtUSmt5WU1HSENoQWtUSmt4VURBSzlhZm16OVpSK2w0YVBEYWdWSmxsT1hXbjQycFhkV2hiUVhsSnJLUERWUmx3RVgyOXBob3ZkcktnWlFoRmVXWWYyQ2ZqWm5lMERid1RFUlpEYjBSSWhkWW9oanlTODVLc0VTQmFFTnd0TVV2Z0dnSmVWL2w1REcxSEY5L1Q4MGgzSUQ3Yml4Uk8wcVFhODM4Mzk3UjV6NDRFcEgvNGo0R01EN29pbnoxWnVJWWRPemR3dnFVWnlDNEcvOS9LOVZ3L21KUHRMR3RNNDMrbktpeDYrM2tDdjFiZTdBcU5tU0o1cWdoUjIxUllZWDRYRTl6c3IrSGRrb0RJcEVLVHcwWFI2WS9hcFIxTFlGVXBLZ0xFYmVYSDF2Q1pNbURCaHdvUUpFeVpNbURCaDRzb2pNb0Q3NEtmbjY4L0NlSzhiMExJcWNOZlVLMC9FK3RxQlJmZlNtLzJiRGJ5dVZUVHdmVDhPL2IxYU0ycUdOS1Rsa1ZyazlHd2k1MVAwKzZOc2oyKzNPZytCZDRWTHNzN2pjRDlhOG5pSzVIVFB2bDgvZ3l5Y25LRHQzd0RJekFWV3lMaUVKOXB5VUdXWFg2VHJYdTVFUHVITDlmcjJiYmMzcE9oTWJqMzBhUStna2o5dy93enQrN3g3SzNtT3F5Vk9lKzBXb0dvUThOaGN6Ky83VENMNW9rR1RuQVYvRDdUazk3OHVsZk9xbm1zUGZMV2VQTlBOQXBNVXZzNFJHOHJGcUg0bER1a1JnNk5LZzJuN25IMS9ZMEpvZTZDSERha2tVdlh3dkdPd3liRU0xMVBWTTJTV0MvVXJjWnJ6a0lZTW1IL3Y1V0FqcTJQb2lMOFg3UnI4dkZqVjJYV0d3WEQ4SVBvY3F3UHl0SDNTSkdnQWFGUlpHalFIOERGZVdzVEJJUjkyNTdBcE1ma2JjRTBLMzkyRUhxaDd6ckdxNUdkWGVzSDVPQjRqcnhCWWVnUjR0QTFmdjk3a2NHOVpOZmZOTGh3a29zYXd2L1JmandrVEpreVlNR0hDaEFrVEpreVl1UHFZc0lQNzJ0ZHVBUjdYbWNjVDZNMzVGV1Y2bnUzQVpkWCtza01ON2syVFpDcmxXMnVSRkZ1dU1TRDNTaUhJbXhhS0VmNGNMaTI2ZmIxdHhqdC9BNzFKeW1zaE5wVHpnNHppbm1uU1RKTVdVWjdkVitDemRSeEFML0RIN1VDZDFLQnFBQUFBSUFCSlJFRlVjTzNiUHZVUE1MYVBzY2Z0K1J1SGp3WjRzU044N1hFbEtSd2I2bXp0bDVSR0RxWmRkZUNOWmNDT00zRENuVTA0czBOT0N1ODhBenpaVnR0V0U2RGFWajNuSXlhRVE4Zzl4WkdMdE9QMEJIWERYWGVvNjZGUlpjNHBlWCtWZGdkNGJpSDVHWUFDeENvQndJc2R5Uys5dE5qejU3c2VZWkxDMXpGRUpjTUM0TzBWd0t3eVZ2dU9aVGg3UUY3S2MzMmZqRHdnUThjTE5DcVF3U01sblNkd3pSQVMxNjVndHdMZjlhVU5nOENvNXJ6SVVWak1FL2h5QVNmZDd6M0h3RHQrSUlsaCtmQzFiYWVWZytaeUNwU2tNTUJKM045c0FGN29RT3VHdi9lUzBDMHUwVitjWWtKSTJncXl1MmtrZng2VUJXWS9SNERKS1dRQWZ5WVI2QnFyL1RtMHE4NzNuZUg0ekwxdGJEWDZjUXYvcmhVSy9MdUROSjNhaEFrVFpVZXdENURwSnM0QndNQUdRTnZxUE4vZEphejF3b0doaldtRlUxNFR6Tlh0ZjFvSThITGVFRlEwTEdBQlRWNDhDL1JtRWMvSTUyckNoSWtiSDFZTE82WG1IeXAvdi9PeUl0d1BxT3hQbFplbkErTXFBbHF4UGlxUUhZRFhvcit5Q1JNbWxQQ3hBWlZsWk9XRkhHQkZDb2RJVmc5VzNsWUlpWUs4Z1FkYWxPMTVwKzUxemdHNzFhWVFTWFNwK3RvNUtIUGJLZTR6MWJhUmNoU1gwSkt5SXZDclkzanprMjJCTUQvZ21mbU12MFp5WFlIMk5mUzdsUitkS3cxOUI3Z0dmZG1MZzBGLzNlNTgrNk1hbnZ4dnJ3QTJHWmh0VVROVW0rRDliaE1RNU1POS9YT0p3TVNka3JYbm9RdkE2OHU0dDZnVnBsVGVOcWhFd256c1JnNGdGVjNRdmVyeTg1bXlSN3F0cjUwV25XdVBLNTk3Mmo0T00vMjRCL0REQUdERUZLNXg3dkRITG9yeUhtc05MRDZzM1lHdFJub3U4Tk5XNmU5YVlVRGZlbFNoYTMydTNqWmFiMTdKOWZhaFZ1UzVadTdYL245dW9jUTlsUUQ0WVF2NW5EQVg1OGVOQnBNVXZnNFJIUVM4ZWd2UXRocXJXdjlaYXV4RWR3ZTdWYkk3RU5BYWdtWVVMM1JnRUg1cE1kdEJuazZrUjlDSlMvcjNLU3dHUGxuRDFvQzBiT0J5UGdOU2x1UHlmSHRXYis2YTZuemY1bEZzZTJoWVdVa0tHOFZmZXpoc1Q3VC8rTnBkQjZ5cWdmU2xFZXJxSG5XWXRNdXJkV0xRWEc0aEYvNVAxenBYNnl3QUhtOURNam90VzNuL0N6a1NVYStuTGpaaDRtWkRvOHBNVnRYK2JGVURYVmVROTZVcEIwSEdoQUEvRFFSKzJRYjh2a3YvZmdEUXFBclA4VGVYdTM5OTFZTFpsdlhmVGVWREN2ZW93M2o2L0VKOW43WGFZY0F2ZzRDZnR3TS9ieXY3Y3hwRnEyZ20ycTh0bFR6WjcyNUNLNklCa3hoVFRaZ3djWFBqaFE2ME9BdjNvMnF1UE9Cck4xWWt6eStTMm9JVG9vRnFRVlJHaWRqY3N5NDM3Q09uU1d0S3p6cFVTcjIxM0ZrVlZkSDR1amZ6OFgvTjVOKytkdUR2TzVockdsbC9USmd3VWZGSWlDYnhLNVNxQ2RFa0FNOWRadHYrLy9vNzM2ZExMTWt3eGVQOHdKK25zcVRmdFRCakJQZUJXdnRmUFlUNDhEbm5IcERpWGErNkZFTzBxUVlzdU1mMS9kTnpnZTRUakQrZnA1amdJSWFEdktYOWRwZ2ZrR3h3RDcvMnVQUjV2TklKc0ZrbE84ZWo2VUNlYkE5Zkw1eHhkZWtSNDBPUUwrUVlpLzlDWWFxRzRCTnVyY1dmRTNjcUxTYi9PVWoxYW1TZ1VyeDJLWStrOEtxalNqNWpjRU1LN1RhZGxLNXJVQW13V1pSS2NJRjlhY0RJcVVEN0dPTThVV0V4eWV6M3U1RkkvV3lkODIzVUEwd3o4NEJmWkVSN3p6b2toZWNkVkw1V2didWFrQithb0VIT1Z3U2FWQUU2eHRDbXRLaUUvTm5PTTBwYmpwd0N3TWZPWXpFeWtJWFljRC8rL2xaWEtzQ3ZsaWY0bFlKSkNsOUhFTXJVZjdYZ3lUUjJJd05xZVNrSEhtL0RTM25na2RiQUxUVlpjVHAwQWZoNERmRGJFQzZTWStZb0xSYlVFRzBNbzFzQzNXdXplaWlDc2p6QWgvZ0FYL1JpOWZPM0hTUkwrdjFSTmhKRzdnZmxybHE1NFFRdkFJbjZUaldCMzNjcXAzc0xwYkFnZENmdlZqNUdtQy9RT3ByMytXMEhGZEZ5L3hvZkcwbHdjVnRYcUJJQTlLN0x6MmptL2h2VEpONkVDYXVGbmxiQlBzQ0RzNVNKVHJmYXdOUHQ5Ty83eER4cGlBQkF3dkxJUlJhc3p1ZVVmYUs4S3d4dEJEemw0clVKVE53Qi9HK0w4cnFkWjZqKytMWXY4TUpDWUkxS0VXQUI4SHBuRnZXMm45SiszQWFWZ0ZzMTdHaU1JaU9YOFZ5TlcydnhlZVdERzI2dHplNE5reEEyWWNMRXZjMFkvK1lmOG93UWZyNDlNS3l4OXYvZVhnNDgyYzYxeWszZ2xTWEFRa2RlT1NhQlNqMTV0MWJORUc2RUQxMlFyanVWUmZYWDVHSHMrSmlob1M0YTJaUWtVR214K0RCdzhJTHl1akJmQ2h5bXk1NnZRdzNtbzJwN054TW1URnc5aklobjk1Z29UQTFyelAzNGhsVEpRbURzUnYzaFgxMXJrVGlyU1BSdndQeE03S3Z0Vmc1dVAzU0JBOXI3MWlQUk9IcVc5djByb3FzajFGZXBsdDdteUZuRnJCeWgxblExTytmY1pTcG9zL0lsSVZWMkFVbGh1YkNxYzAzQTMrRXJMSWJkaC9nQ3ZWV2YrNFpVRXNBVmhWYlJWS25xRFNJMGlyZ0lmaWVyL2lWZFozTWNnSy9jQXJ6VVNmKytyemordHorTmV5ZFhXSGdZdUs4NTBMYys4UDFtcGZyY25XQU9rTGdQWHcyVzBkZE9ybVAzV1dDVmpnZDNlZU81OXVTSWxpU1Q3UDJ5TjcvenZlZEkra1lHVUZBWTRnTXNHeVhkTDdlUXg5bnBMTzMzY3FQaEpuaUxOd1pHeEpQc3NGdTU2RHc4bTdZSTVZblpTVXFQR2ptTUtpWHNWaW91aGpWbWRlaHJoNmw5U2pydzdIemdxOTdBdUFIMGRORWJ1T1pqbzUvdWJYV1lpSi9YQ2RTWEMvZ1pQTnFhU3JxM1Y1UnZGU2ZRMjdnNjk2bDI5QTJldUZONXZUQ1J6OUY0bk5oUW9FRUVpWk1YRjNIQnNscVVyU29kWTRCNWQ3dC8vdWdnK3ZrSXRYZmYrc0NvNlpJNnhvU0pHd1hGSlJ3cStkTkE0THQrd09pWlV2ZUJ4WkVjRFo2c1RHYnJock9BcEVaaE1jKzkzNFlBYjNRQnptU1ZmMXdWOExJeEhyeXlSUDgycjk2aTNaMXhPb3N4Zjl3QTROT2V3UEFwVERBRjdtdk9TdmluYS9WZmY3MUtaV3ROVE0xMEpvV3RGbTVzNUZPMzQ2c0FkY0tBY1Z2ZEV6WjVSVXpxVFpnd2NXT2lSeDBPd1ZsejNGbmw2bVdsZ25qYVBzbkxVWTU1QnptdkFXQmV1ZnVzUkc3c1BBMTh0SnBxdDZHTjJHR1c2WWdsM2xZV3llWWNZT0ZlekpTSURXV2VOVzZyY24xb0VFRTFsdnk2bldlQXUvNEdQdWhPSDFDcmhhOVRqdUh4N0U0cExWTFNuVW5oVzJ2eHVlYkxTT3RCRFNYeXcxMU1UYzgxOHo0VEpxNEVubC9JbjNYQ2dEK0hNWmNVd3FKV1ZmbHorMm45N3E3UytLSjZBcnVWTVFwZzF5M0FXRmt0U09vNms3L09LNFdPTWR6anUwSkNORHZmOURCdUs4bEtkM2dta1ozSFJZN1lubCtrVkdwYkxGeUhIcDZ0VFFvM2laU0d6cnRDbEl0MXdBS2dXeTMzOXBsR29EWGM3ZTZtZkE0MS82QUhQVTVGalRlVzhUTlIyNUg0MkpVQ1BTMklBWDk5NnpzVHZ5UGlxY0IxTldmS0NGd042U3N1a1Y3akhZMUorSTUwS01ySEpQQjQrSDR6dTh2UFhPYmU3K1FsRXIrdkxKYUk0UFFLc2s2NVZtR1N3dGNCbm01SFJjS1NaTFlTdkhvTEo1bCt1NUhLaS9KSUFDYzRsTFk3Tll6STFRajAxdDdJTjQvaVVMcTY0V3dqZm5XSk1zbmVkSkprenJ2ZGdNOTc4amJxS21wY0JQRE9yU1E1dGFhaVdtVzlnb1hGOUFGZWU0elMvbDhHQWVPMzBkZEcvcG04Zm90VUlWTS9oaDY4ckh3dHJoVE5Bb01iTXVCL3NNbzVnRVFIOFhWcWZWNHA2WnhzT1NzSktDaGlDL2FhNHhMQmxaTE9JSzhtWXRLeVdka0NKRlh5cmJYWXp0RmpBcjJWZnhuRW4ycmplUk1tYmdRY3ZraTdnaTk2c2VJL3p1RmxWY1dmbnR6SFZlZHRxQXVWZlhvdThQSmlUbUlPTDROM1ZLaXZwRVFRQ29mMk5WaFlraGVYRmg1MnZxL0FDeDJVZjljSVZnNnBtTElIYUJwRnE0amFZYnd1d0F0NE9JR0s1OU5aYkJVVTJIbEdTblRuSE9CRkMxVUNXSHlhdEV1N1ZVd1A3V3ZRaS9NcldhSTZ3ckVKR2QzU3VVMVNqU1hKM0VpWk1HSGl4c1BBQmxRdmJUbko4MXl0T2d2eUFSS3FVUUR3K0R4bHR3RkFGYy9lYzFUdnZOMlY3Ylh5Z1RnbkxuR0RPclFSc0RRWk9PY29UUG5aU1FydlBhZHN5UjBVeDl4UVBqekhabUZic1ZaY3ZwaExUOHBCY2RvK2hQMy8wSC92cjkzQyszWDV4YlBDMTZDRzlHQVV4YjJZRU02YnNNQ1lRR0Q0bE5MWnA1a3dZZUxHUXIvNnlxSlZsUUFTWW52T1NWWmZWd1ByVTVWZXYzSzByTXE4OGFkdFhEZlVxQkpBUXJuQUF5L2FxWHZacmF5RjVsRVVXK2lockI3UEFOWGtFZjVBZHI2VW4rODVLNjFYZ0xNZGd4N1V4Rys0SDR1dTAvY1pKNFdONHRBRjdlc0R2TnpQbXhKN3FTNng3SDZSKzFMM3E4K2ZIM2FYcnB1d2cveU5VUVI2SzlYU2Ftdy9MYW5maHpRa1NmeGxiNUsrd1Q2MDl0dWZ4dTV5Z1ZITmdiZzJKTEZ2VnU5K2t4Uyt4bEhKajFXT2Rha1N5WG9pazhUd1cxMDVlR3pMS2VCNEJxcy94WTZrV3h6UFFqbnFiU1BCcVRlTVRxK2xMOGliVmFpQ0lrNXJqQTBsNlN0c0V5eGd3QnZabElsclRpSFZhbXFiQklFMXgybDIvbFpYQm9zdXNTUXVwdTluNWVZL25VbHNqSnBPQlVXUU43MW5Ndkw0WGxwVlphSXZ4NVpUd04xVCtaZ1B0U0poS2p5RkFDcVM1Y1BmYW9mVDcwYkEyOFoyOU5OWjlNVXBMZ0U2eERDSVQ5V1l2Q2xIMTFoT0FwMXpRTHJ0dnpzdytQdmFtZUFubmRjbjdpZnU1R2Y0ZVM4RzBSOWtsYzhmWkMza0Z2Qnp5QzRFOGd1NWlRSWtFdnJrSlFiSjBhMllCQlFVczczR2hJa2JGYXVQQWZmS3BnWGJMTUF0c1V5MjFCQ25uMDJuNHIvN0xOWEY1OHJRMmxVM1hCcDRJUXBQcjkzQ242bVp5blpnbytoV1c5dlNwM05ONSt0cWg3SHFMY2ZUODVXV09PV04yeHN4MWl4eHREWFhER0ZzbW51UVNlcXppZnpNUDlGSnlHKzJLcndKRXpjTDdtdkd6ZXF5RkNwdnRLWjlYOGdCSHBrRC9EaUExamhQL2FPdFdHc1Z6UnhvcTQ0MWpsSEVSVEEyL3oxY3VzNEM1bXA5NmtsNWxSYWVTWlIrdjIxQytRMFFWYisraGhIU2NHRUFlTEFsOCsvbkZ0Q3IvcVdPaktkSk9nVi9Wek03VEpnd2NYUEF4d1k4NEJqa0pXWUZqWWhuVy84SHE1eHZMNGc2TlphbmxIODNWMXEydm8xQ1luWCtuSGRBZTBCWlhZZElRbXM5TVlJbjJ0SXE0TFdseG03LzdBSmdqWUVjdW5ZWU1HbW85djlHTnVYUFIxcEwxOGt0allEU2s1RGRhM1B2cysyVWEvRUx3Rzdtc3RwS1JnYndlRHJqaGwrSThPZDNkRDZiSE5MWWpkTC9KdTltb1JkZ0IyUDMycDdQVE1vckFzWnYxZi8vYVZsMys3aXR0Q3RKejJWbmVVcTZOdWQxTVlmNVFJaGorSGhVSUFmNFZRL21KYmZRbURyOWVvWkpDbC9qT0o5RHE0VkZoeVdWeGJiVFZBTjByVVZTTlM2Q3ZyUitYcTZIYnJ5bnNSQzRRMVkrY0djVFZvWUFCcFRWeDZSQlJyYzNZcEphV0V5cmh4KzJjTmlhSzV5NVRGL2hiclhvYmRRa2ttMTVHMDhBTTVPby9oV0xVRTRoTUtvRmxic2xZTXYwRDF1Y0h6TWpqd1RJc01iMGFaTmp4VkdsV3FSYkxTVXBuRi9FejFBWXdRTU1abk1QdWpkQmo2dE10ZmJiTWhLNlNSVnBFTmFoQzhEN0sxMC9ocGROVXR2dE9hZDlteElBUXh0VE9TaGUzK1Rka2dwd2FUTHcyMDVnY0J5RDYrdExLMjVpckFrVDF3cmtMY2ZQSkxJdFRpdmh6WENjQzZOYlNrbmxuQVBLeExRc2hEQUFiRDRKdFArSnZ6L1NtZ3FEUHI5THhPZWRUVHgvekwvMzZ2dEkzdDJFOFc3VURIMXl0YXorWmE0UUcwcXZ5N3dpS1VGL3ZLM1V3WkdXelRodXN4cHZUUXp5Qmo2NmpXdUlPVkRKaEluckQ3NTJicnlITjJZKzk5NUs3UTJ2M1VyaUlyK0kvc0NmOWVTQXRVZm5PaXVHZTlUaGRXV04wVlAzT1JmSk9zY0NMUnlXRWthSjNvcncyUVFrOGtDMDY5YXZCUFNxQi95NW04SVEwWWx5Nk1LVmJmYzJZY0tFZXlSRVMwcFFNWjhpMEZ1ZnJLdElqOUw3VzFBZ05HRUhQZDBCRWxwN3oybmJMTDdZVWZ0eGRwKzlzaFpmN1dwd1gzczBnN3hEZG9GeVRvK1hROWpoenROV0Q5V0RwWDIwRVJTWEdPdkcxaU4xRzFXbVlFNnVYTjN3SUgvT3ZvdkNQNXVWeGNxMUQwajNFOEtTaWJkVFJiejdMUERRYk9mSDcrSGdNdDdyNXY0MXp0Z1B2T3VHajNDSEdpSDhlY0pORjNYTlVJcGhaaWRSckRkcGwyUmJJWitiOUdrUDhqeHpkYm9ZOVZCUVJEVzVFWWc5MUpDR1BCZWZYOGcxM011cUpIM2JWT1B0SnQ3TzcwWFlobVRsODczc01OQkpmNzNESklXdkEyaTEvQmFWOEVEWElneHNGZ1lVbTVVa3NkVkMzeHhSaVZtZTRuckNxUndsQURyL0xEMnVPamordlpmQmNOVlJ6eFAySmNtOHhJWktGaEpxUXFld0dFZ2NKNUhkN21MemxEM1M3MGN6Mk42bkprZVhKRHUvL3dHVCtQNTg3S3lDWmVScVA5ZnFZOHI3L25lVDgyM3VuYzdIS29HeDZsOStFVWx5ZHd2djRNbjhhYmRTVmExKzZHODI4R0xDeEkyS3U1b29pemRmcnFkdHdudmRnRTR4TEJpdFQzVyszNmtzNE04OUxBWTk0TEEwMkhKU3Nqb1ErTzhtSU1DYjA1blZxT093YTdpOWtlUlBKbkR3dk5MTHQyc3NkT0dxNVVudGtaV1ZyeDhYTGptdVA1RjVkUXBBRDdSUVd2RjBpdUg3L20xSDZjbm9ocFdabUpVQStHeXQ5QjVObURCeDdTUEltOTZhVlFLWXU5VUtCU1lNSnZuaFl5Y0pMSDYzNlNnWXZ1bERmMGRoZlJYb1RRL0tsVWNsd3VWRXByTVhyeEdoMVNJTmk0aitEVGlzZEp3TDFkR1ZRRXlJdE1FSEdGdGZ2WVh6S0g3Mm9LM1doQWtUVndhTkt0TkNxMk1NL3g3WmxBckZ5YnVsWE81TGpWa1dWd0szTitKZWY5TUppUlRPTDlJWEdYUWFmK1ZlbXg1aVEybmxNMzBmOTdrL0RTU0IvZFp5S2I0TDFiTTdUOXRyQldwTE9EbCsya294MytBNC9wUmJSZFlPcFRYbDd6dEpwbXJsMUhFUkxCUnVQc21DeExzcnRZY2FOcWpFRHViakdzcHJUOUhhUVp5cU83YmxzRnI0WFc0NlFjSGZ2WTZ1SWJYUW8zRmxGbVVuN0tqNFhMOTZNSzFZSisrV2JGSTd4Z0NmT0xvck0vTG9Ld3l3MjNSRkNtMElqMmZRYmtKTHRYNGp3aVNGYjBBVU9TcGJwVzJ2Y1BXNFdsQVAzL0FVZXBOWjVTaE5aMFZoc2ZFQmVRRGZuOXIvczdUdzFPZlprMHBzUmFsVVRKaTQxbkhrSXBQdFVGOHFiNE1jd3lBM253Qm03V2Vyc2g0K1dhTzBNWWdObFVpR1VGOWVmdGdpZVhTcElSUUtqN1oyL3QvVXZSSXBIRjlGOHZ1dFg0a0pobnhRdytzdTJ0YmU2cXIvUHpXTUZzb3FBblhDZ0I1MWxXcU4wYTI0SVZKM2NsVHkwMjVOekM5eTl2SGNkQUw0ZkIyVndpWWhiTUxFOVlWTCtXeTdEUFpoWHBkZlJOV1h5S3ZrbDV4Q0VwNDVzcjhyKzNPdzI3ZDlhU0YyNGhMOWduM3RKRXdGYVRwMW43T0F3S2dub3h5MXd4akwvdHJqdnZXMnFMaGlZOUlqQ2N6dEJPbVJXSjJiNWsvWE9nOEdTcXpCNFVscTdENXJMSjgyWWNKRTJmRjFieURFVnhyNis4NEtka2NBdEtNQmdBOVhLMXZaNWVoZVc5KzJvYXo0Y3plVm9mWEMzZC8yV3NFZGpmbHovaUhHd2ovM0FLODY1Z0VKUXRISHdWcmxsOUlHd1c3MVRHWGN6dUVIN0E1YXQ0a0taR2VpdW9BcE1NTmhLZGV6RGkwZ0o4bEk0WTR4SklYL09hanZFVCs2SlhtZTE1Wnl6V3hVV1hwTU9lNXZ3YlhMblIybUhGYUh1RkROTjNTTVliZTNxM2xMY1JGVWVlODhRMjdqZjF0b3M3azhSZkt5dGx1Qmx6dXh5N0dpaTU2K2R1QmpSd2ZpbEQwVW50UUpCMDVkQXU2WlJ2STNLNTk3cWhYMzgzd1dRd0ZiUlBHei9YbTcwdGJwUm9WSkNwc3dZY0tFaWVzQzYxTjVpUTFWMmpGc1BnbU1HMmpzTWU2WnhvMXpTam93OUM5ZTkwQUx5ZThySlYxYk5mRnlKK0QyaGtDM1gxMG5sU1BpMlliczZ4aDJkTzR5aHlnSnVCcndJUitlVVQzWWRUSXFTSUZHbFYwWHNsSXp5OTlHNHFWT2ZNN0ZoOW5lREhDUVZIU1FzMmRaVEloMmEySjZyak1wWEFMbndab21USmk0ZmpCNkZpZmRsN1pZOWRFYW9HVVVONTUrZGluT3QvMlJ4ZmJ2K3ZMdnQ3b0N0OVdXdWhWbTMrWDhXTThtVWgwRXNPTk5MWlRvNmVnSXVhT3hSRWpvSVRVVEdEUzVkTy9KSFJLaTZXZjg2dzU2TVFPY3YvSDZNbUMreHNUNk81dG9kNkY5dnM0a2hVMll1Rko0ZnhVTE1hSkRRbDY4cWVUSTNlWWYwaGY5N0R0SDhyWWlJRG9mcmhkU09NSWZHTkNBMWpoYkhON3gwL2ZSMy9YeE5pdzJmcjVPYVdWWkdnaS9XS01ZM05CWXg2OVc0OHZwTEdEa05LNHQ5U3ZwM3pjcVVIK29teDdxaGxObE95dUorZjEvTjVING5KMEU3SkxaTC9WdlFKdTM5MVlaRjU4MWpHQ1h5cXRMbEFyWjF0RlVIZittTTROS29IdHQvdHpzR0JUNDl4NFdkRis3QlVpK3lNZDhKcEhrOFl1TEt0NmVaRVE4UC84U0FOTkg4THJjUXBMcGNndkNFbEFCTFd5YW1rYlMxdXBvQmpENUp0bVhtS1N3Q1JNbVRKaTRybkVxaTU3Y0wzVmtJcmxWdzIveHpuZ09OZkFrSWZRVXRVS1ovRXpiUjRYYjYwc2xyOHkxeHoxN3JIdWFrWVIyaDY5N3UvNy94MnVvaENzdjFBNWo5ZnpUdFVyUytuU1d0aUptMjJtMmc1c3dZZUxHaDlqZ3hZWjZmdC8wWE1idjZRNUYwMk90MldtZ2hRV0gyRnFjRU0zQm05OXRranEwdkt6QWsyMDVUMEo0NzZxN3QzeHNiTnZkbjhZQzNEOEhnUVVhOWhJK05zYndZeFhZUGpxMEVVbndDZHNsVWhoUXpzS1E0OGw1RW5GaXdvU0pxNE9seWZ3WjVPMzh2N2dJcWpOZEVWN25jNXk3QUs0VzlITE5yYWRvcjFQUmVDYVJRZ3IxSUs5ZnRqTStCL3VRZUExd2ZOWTVPa0lJTDhkQStsYlJ6a1NyMVVJeWRWYVM4ZGYxNGlKanc1cnJoTEV3b0lhN0lsM2RjT2JSKzF6WU1haGhBVVVxdVlYQS94eWYxL0lVcm5lZjlnVCtOWU5kTmduUndNc2QrYi9wQmxUQ0FWNFV4OXpSbVBZY0ZoblRiYmNDVHpvS3JFMGkrVjFwZWZENzJLaVNQNVloV1V5VWdIdWgzNFpRZGJ2Z01HY09UTnRITzgrS3h2YlRmSzdrZEFjcG5hN2ZSYjd1T1BCWUc3NitwOXJ4KzN0c3J1ZmQzOWNyVEZMWWhBa1RKa3hjMThqTW83LzViWFhZRnFRZXFsa3RDUGhQWjJEbWZtazRZMFhnbVVRbUVldFR1ZEZQU1FlZS9nY1lIaStwMUVSN3NEdjh1cDFWZnkzWXJjRFlQa3pNRmgwR2ZuZFJ4VDVaenRQb2oxemtaLzNuYmlaUEpreVlNQ0dIbngzNCt3N1A3emR4SjMzaUJUckVBRW5ucVU1U1krMXhYaUw4MlE0NmNhZnkrWjlzUzk5NHZZTFk0SWEwQ3Zwd05SVlFyYUtCVDlZNnE4THViY1k0VzVFdHJ2TU9jblpJV1NmRG16Qmg0dHBBZkJWZ3gzVTBEUElSRFZzMGdQRzRva25oM3ZWb29iRHBwSFluM1FlckpGSXVVSkRDamxnWjVBMDBpd0thUlpKZ0RmY0QvdGVmdGdkZnEyYnN0Sy9CKzUveHdGYXlvaUZVdGFzTUVNOENkemZsKy8xdUV5MFJCTjVhRG93YkFJd2Z4UFh3NFZiMDVuZGxXU2VJM3g1MTJGa1Q0VThTWEcxNzhrd2lGY1RyVTRHMjFUa2c3dW41enZZU2R6YmhZOGl0K2dBKzFqUHpnZkVEV2ZqY2VRYjRhTFh4OTF3V2JEK3RQWmcxeElkZXduS3NUNlY5NEw4N2tMQitZeG5KN3pFSm5HY3pmTXJWc2V5N1VqQko0VkpnVUJ3bkZob1o2dlZRSzU0MDR3MG1sR0crdlAzVjlsTVVVNkhsQjM4bFAxWTlqUnE4KzlxWllMdno3MmxTaFlIazUyMzYzanNDc2FIMHRKbVZaRnp4RitGUDM2YUZoOHVmSUxsZUVPN0g3MFByL1ZjTFl0RHp0R0x0NzhYSGRlVXQ1QTdCQmx0NW5tN0gxNml1SXBzd0ljZVBXNER2K3dFREcwamViZ0R3V21mYUhWVGs4ZE0xbGtublM0dVYxKzg2Qyt4YUtyVkJ5eWNNdThMSlMvcnhxbGRkbnM4cDZXd2grMjRUZmJHdUZENjhRc21jQ1JNbXJsL01POGhDbkR0WUxjQi8remxmLyt3Qyt1cTZtcXdlRmVpNVBZNlhsV1R2OFV4Z1dUS3c2d3piYk85cFNnc0hnVnFoek9IbkgxSU9FaTF2ckR6S24wWUxoaVpNbUxoMjBUU1MrNm9wNWRpaFZkSG9Qc0gxLzZNQ2Fkbnp5UnJQclE1Y29Ya1VmWU16OGtqQWFVR3UwcXdjd0o4Wmp1SEtBK080UHl3dUlRRTY5d0N3OFFSSndKeENLb3VUTDVJOGZpYVJ0M3NtRVdoZUZmaDZQZTNkL3RxakpGY3JBdkZWZ01YMzhuY3haRFhjajlZR20wOGFmLzVHbFVuZzd6bkhBVzF5Wk9VRHp5OEVKZzhGbm1yTHZmVUxpL1NMalQ0MldyNVZENmFIL2ZrYzRKVWxTbHMzQ3pnc2IxaGpZRjBxdTFRZWFFbVM5SVB1VkZLTFFtcE1DSDJPVDF4eTlpK3VFa0FSaWZBcGJseUZ5dU1mdDFTOGZRVEE1NjBYRGpSMUZCQ2FSZEhtYXNUZi9ML2R5dmY0UUF2K25WY0VmTHhhVWtQSGhnSTI2NDFOQ0FNbUtXd1lkemFockR3bG5VR3NlWlF4VXJoOURSNWNSa2poYWtIQUgwUFpSdkQ0dktzN1VPeitGcHhlZXZkVUtWaDkwSjArbHYzL2NIOS91NVhWdXJPWGxVRkRDMVdEV0tXYW5lU2VGSzRUeGdWZzNYRzJPdlN0NzM1cWRGUWdQWW1TMHE0c0tXeTNTbFZOSTdpVUp5MSs0WDdhNmhoM1NFN1hidUVlM1pKS21PRlRuUC8zMzM2czBMNnp3clBuZXJJdHlmWkJrMHZuV2RxdEZ2Q2ZMbHhrZHB4eGZkdU9NVnc0VEZMWWhCWkV4WGZ6U1c3Zy85MkJDclA5YVl3WHJhTkoxcWJuVnR4ck9KWkI1ZHJpSTlJQU95Mk1tcUgvdjdGOTNEOVBrRGZqMlpuTHRHWDRjeGp3UmhlMk9GMkxFNWtyKyt1M0ppNDQ3SndRaWxiTXExMFlOV0hDUk5sd0tzdVl6WUZOeTVBUkxEaTd5b09zRnNaMjRWMW9GR05hYzVQNi9FSnU4czVsQTJNM2tpeElUaWRKRytFUGZOV2J1WTFhOVhTMWNVdXN0ajNIOFV3U0lpWk1tTGh5c0Z1VmZ3OXR4TTR3UGZzWExRUjZzOTNmRlh6dGpIbXU4a3VBTWFBOEJxYkw0V2NuUi9IVFFPRGx4Wjdib1dtaGJUWGc0eDRrMjE2YTc1NFk5YlZUclpsWEpObjVMRG5DUGUvR0U5b0NveCszOEhYL3R4OS9QakdQbk1QamJZQXBkNUM0LzNhamNoaTBIRjFyR2JOQ2NqZU03bFFXdS84RTlwNEQvdDJlcExXOE84WVZhb1hTTGk2L0NIaHBrWklqaWc0Q2hqUWtiMk94VU9WNlMwM2dyMkY4ajcvdmN0Ny8zTjlDR3FBOUt3bjRZcDB5NzY0V3hMMUZ5NnI4ZkY5Y3hQVnkzRmFnWmdnVjNpOTNaR2VtcngxNHZ4c0hBYjZ6UW5wdEFWN2t6KzVyenVjYXU1SG54ZXVkZ2J1YlVNRHo5MTd5UDhLLzJHb2hZYTBIb1c3Mk04Qmc1aFd4Uy9UV1doU3lpZUxCc21RcW9nTzlnYjcxZ0x1YTh2MHVUK0ZyK2ZBMjROMXVWRGZuRmxLRnZ2dXMrK2U3M21HU3dnWVE3a2RaL1EvZTdxY1AycTA4OEV2VEJuYmlFaytXb1kyb0JKdHp3UDE5dXNZQ2NaVTlmeTZCZmVlMDJ6VzYxbUlsVGdUcGNEOFM0Yi92ZEw2dEZncUxnWTJwRERvdmRhUWhmM2xBa0I1ZU5pQStISGc0Z1FybWoyUkp1d1VNVUhsRnhneml5NEpBYnlBeVFQdC9zYUhBUjdjWmY2eDdwa21tNXkyaVBMdXZ3R2ZybEJOTWpjQnU5WHh5OXkwMXVmajh1WnVicGtCdjRKK1I3dTkzOER6d3I1bjhmZmRaQnRzdmVnRVB6THd5dmxVbWJqd01iTUE0STRZQWZiaWFmbTVqK3pCeDdWT1BTY3ppSThZZnMya2twdzcvNE1HMDJjTVhPWmpCSFZ3bEZ1NEtnZDQySml0UmdTUTB6dWR3K01iYlhYa2VQYnRBMitmcmFpSTZTTDgxY2NNSkpTbnNiUU1XM2d0c1NHVnJtZ2tUSmt6b29WVlY1cVpDYVdzRThWV0FrVTBaZStTNTcrVGRRTVBLSE5ienZ5MzBHL2J6QWg2YTVkeGllclV4c0lIMldyRXNXU0tGZld3VVRZVDZzbEI2czNiSm1UQlJVZWhiRDZnV1ROVWhRTkt0VlZXU1pYTVBlTlo5V1NPWUxmbEc0TzUydzZjd0h5MVBKS2NEOTg4QXZ1a0RmTjZUeE45Y0QwaHZPV3dXenN4NHBEVlFWRXlTZVpPcXNGZkpEL2lrQjJOdlJpNzNxSzJyTWZlZHNrY1NVSjNLMHZlSEZZVGt2YzFJSkw2NmhIRWZvQi8wNDIyQUVVMkE3bldBejlacTd4RjYxUzJqV09nb0FBQWdBRWxFUVZUOW9EbUI4OW5BbnJQQURGblh6Sk50YVhjM2VUZkZLMGJ3enEza05wNzZoKys1WmdndGxyclY1cDZseUZHSStIRXI0MzEwRVBCRUcrNlA3bW5HcnNVTnFkd1g3VDNIZFdGQUEvSXpjdC9rUUcrdWtYYzNkVmhCN2VVTUVmbWE4L1lLa3V1REcvSzF4RmZodnV2WEhTelMxZzFuOTgzQUJueTh6U2M1MytTSTQ3aDhmQjU1aERFSndLam12Q1NuMC9zNEtZMmlRbmRZOVMvM3QzbGlIcDh6UFpkMlV0dE9jOC9oN3dVODA0N3pBdnpzVkphL3Rad2UyZ0F0UzE3dkRQd3lpQUtqMkZEUDlvUFhLMHhTMkFBNnhQQ0UzMkpBalRDc01mQmNJdEQrSjIzYmhDWlZnTzgwMnVRRUxHQWw1c1dPMmhQYkFaSiszMjNpNzUxanFkWXNMV2JzZHlhRlkwT3B5SldyTWdjMFlQVm00d245d1I4Q2x3dElUSHk3Q2FoYmlkV3JFNW5LdHJ6U0lzOUJlTml0OU5MMHQ3TTFQRE9mMHpjQnRpWDhNb2dxdW9vZXh0RytCcXRqV25oMExpOENWZ3Z3WlMrK0pubkZVT0NveGlDVHQxY0Ftd3dvUDJxR0dsTVphc0ZtOWN4RXZYWVlTYWlrTkVrdG4xY0kvR0pBRFM5UGtzNWNCdjY5RVBpaFAvQjFIK0MrNlJYcjkycml4b0ZRNEwvWWthMVB5MlF4VENqS1AreE9RbmpQT2VQMlBSSCtiQmZ1VzUrRGpEeEZSYXBiSS96NW5wcEhrZVFXY1h2ZVFhQnFJQlBzNy9zeFdTL3ZEVUZac09PTThVRno4VlZZVkYxMkJZWlBtREJoNHZyQmdudjRNOUJic3NwNXpER1Yzc2dnSUlBZEpXOTFwWXJ1WFkzT3FIZFdVSm44bUtPSTlmVDhhN05ZL2R3QzE3bXQzUXI4T0FCb0VBRVVGSkVVdWZOdmZmTEVoQWtUbnFOT09NK3QzRUxtWWJ2UDBnN2dVaDRWa1o3ZzhFWHRUczdTb0tLR1lwN0xCc2JNSVdGM1p4T1NpcVVad0hWZmMrRFIxdHdQdnJCUXUxUDBmQTVRSzB3NXhDOHRtMTY1UmpwR1J6YWxhTXpQVHAvWVQ5Y3FoNzVsNXBFTVhYS0VIYXR2ZHlVNXE3WkRMT3VnT1FENFNiWC9zSUJXb1N1T1V0UmhGRit1cDNCaXl5bCsvczhsOHZyVFdSUXNUdC9INzBqZzVDWGc1U1cwbVJqUmhQN0ZMYUw0T2U0OXg4OWo0Q1JwM2duQXRXUGlFTzZya3RQWkphUFZmVkpRVEdIS3B6MVlsTFdBNVBsWUJ5ZndSRnVnUXcyKzF2RmJKVEplanBWSGVVbUlKcm5jdVNiSjh6T1hQVDkvOUhBMGc3WVhhbVFYa1B0WWxreE9iWitLbUorVlJEN2lrZGJBYmJWcHFlR0pzT2g2aFVrS0cwRGZldno1ZVUvK0ZDMGN5MGRKdHlrc2R1L0pBL0FnOUxQejVEM2hZZVhlWnVFQkt2Y2RlM001TDFyb1hROTRweXRQWEMwMXNCNEd4ZkhrRmtPT3JCYXFsd0ZXQ2QxQlB1MytqV1hBSDdjRDRXNWFLNHhDS0lYRlp6QXppUlhBOVJvbi9aWEEydVBBWFZQNSt5dWQrUDBLRzRhajZjcDI3bnJoRExoTGp4aHY4YnVRWXl5UjkvZHl2czdYenZZTWdENUVZYjZTWDg2OGd5VE1BRlpURzFTUy9pZHdQa2RaMmNUL3NYZlc0VkdjWFJ1L2Q3TnhGNUlRUWtpd0JBZ2EzQjJLdDRXV09tOExsYmZ1cmxCMzk3NVVvQlF2VnFTNHU3c0VnZ1ZKQ0JDSUo5OGY5ejdmek03T3JDUWJHc3J6dTY2OWt0MmQzWjJkSFhtZSs1eHpIekNhL1ZWL2ZxK241aXZmcjZqVS9zTG5DdHRPOGVSL2V4UDZDMHRSV09JS3ZlcndiNmdmOFBKaXBVd3ZOWm9Eem02SkhCRHRPc09CMEorMzBMUDh6ejM2RmdzeFFmdzdjUmlmZjN1NWE5MTZ5ME9Zbi9GekpwMTBBeE1ZY1gra0RZK1JyOWJiaTl6aTJMdXZKVER1UnBhSy9icFZLUmVMRDJIazNvaFFYK3R5b1k1TEV3dExQRk0yYUVTeldGNTdscnFSK1NlUlNLb21JVDQ4OXpqRHlENUN6WmZybFlxbTlITWNrNlpHcytUVkZVOUNmd3Z0SUdxRmN1eWlIbGNGK1hBOE5EeVZ2b2dyTWpobStyQVBNUDhBOEw4dFNvYVRvR09DZmRtNG11ckJ5bktPcWpmMlpYaytpN2RlQk5mL25qLzUvak52QmJvbXVWOUZKcEZJalBsc3JYMHpzd2s3T045MjExS3ZzS1J5Z3Ztcmp3RXR2ek4rL3NmTjdzM2RjdktCKzJkeW5GWWVRUmlnU0JuZ1RZSFhrYVZidDdFYy8vcDQ4Zk9LM0xEVVhIYUU4OXJKdXh6YkU2NDlUakcrY2JTdElMd3czZkYyMDNMd25Pdkxsd0Y0ZlNtdkgwWlp5Q3N5N045UGJaTTBZVHVyUWJabU92ZTczMzJXV3N5SHF6akdWbGZXYUxkcGNTa3daaGtyY0JZY2RPeWhtNU1Qakp6Qi93OWtNNkZETEQ5NktlY3IydXVtSGh0TzhPYmpwU1JUanRWSm5QTTBieml4ekZ5UjRYckErZCtDRklXZDBDeVdVWXhaKzVUdWhRT1RPWEQ4VWhYSmNOZW1ZTzRCOTdOWWZieU15M0E5aGNYTXpPTXRtWXpXQU13U2pnMWlSR3ZYR1VZSlorOWpKRVVQOVluMVFnRkxUczZVdzNOV2p6eXI3NC93bTRrSnBGRjg3em9VUGJhZGNyMFV3eFBrRm5MUURTaVJKM0VmWU9RcndCcnBiR1l0TVFyMW8yQ3ZadTB4end1aWZoWmFQQUJBc0M5UDJPTCtsa3lheFFQY3J4cFVBK3FydlBzc1pwWk1xRVhoUnRWWW9tNHhBL2ZPWkhSeVdDUHVDeFh4ci9wdEc0K0g4dmdTUzY1TnRtWnlmM3hwRWZmZk81cHlVbDh2Z3VlY3I5YlQ2cWFnaE1mZGN4M1pMT0dSTmh4QXJUN0s4MWR1SVY4dlJPYS9EekVhWDVuZXc2TFpoRFA4TEZ5dk81dlNTK3pFUlRhQk1Bb28vYmlaMTVUUjNkbmQ5N2JHN0dqOCszWUtCSSsxZGY2Wm5SSjRNeUluMzdYZ1ozbHBGc3R6VTJWdWY0bEVjbVVZMW9pM2luQ3BpQmxOZis1Unh0bWRFb0NuMm5NOCtvZUx6Wnp1YjBVUitmTzFGRzNDL1lCMk5lazEyTDRtcndQclQzQ2l1Q1dUb3NWL21qRWo2N3A2blBTdVBjNngydHBqN0xIaGlxZmhtTzZPbjFjblVYaUtNNWM1dWIrMUNaQ1J3L0hmaVN2WWlGUWl1WmJSNit2eWIrSmNCY2RueGFXdVo0S1dvWHk5TWpMT00ySEVGWElMOWJOSks1dUs5STBxZy92QzZZVUMxNnlXM1BYb0Y2Z0Y1ck9YeXhjWWtmeXpTRkhZQ1VNYlVxeDdkNFhpRTl3c2xoWUsyaXhLVjhqT1kxYWJPMTVEZ3RJeXByQlhwdWc1TUptWmJFTGs4N093bkhwZkZqQmVsV1dRbWF1STVNN3doQ0FjNnN0U25UU3JFZjh6SFRtb0YyWGtaeSt6U2QyVjZHTHBEbyszWThaSWlmVmtXVmpDcG04Q2s0bGk3WDB6OVVYaHhqR09zMUVFc1VIMmorWGtBLzNHOGY5bk90ZzNtbXYvSS8rdXZJY0NtckFrQVdoem9jMW9ISjdLclBFSFozT0MxRFVSZUxZRHY5dlVDbVpWU2tGWTRnNkwwbG4yRStySFVxY3dQMGJxMzE4SnpOUUVLYlprc21GbTUxbzh2N1d2eVdOdXdnNCtYMWpDaWZuWlMvYStadVdscEpUdnErZlZmY2RVNDlkOXJiSVdlcTByczV5RnlEMSt1M08vNEMyWndMQ0piT3gyV3hNMllmcDJBNnMrVm5zZ3c3ZThtU0d1WUFKOTBiNjlCbnk3SkpKcmdWbjdYQnNubTAyMGtkSmp6VEZnNkVUYng2SUNtWHp3NkYrdVQ2eC8yY0lFZ3QrMkFRMmlnTEhYTTBQNVVoRUQyMU4yMjQ2dEx4Y3hPM25TTHVDbVJreU91SzB4eDUycmp2STg3a3FHc3pNOGxUQ2g1dXhsNEpYRkRJSzJpbVBWaUt5K2tFZ2tFb2xFWW9RVWhaM3d5UnA2eFhpWkZRSFNZcWFZRitSanU2d3IyY0tkRXBqMTBDT3BmT3R6TUpzZEVzUDhQSjlONVdXaTJiZWFCNnhkbXQxdEZEY3F6Ylo3NUl5OWpOd05UbVozU2pVcFVmemJ1UlpRTTlUMnVmUDVMUDJZZFN2dmk0amh5WXNzbnppUXpadTZFVWhxdEh2cld0bE0yVVhSU1k5bXNjQVBnNHhmcTdWMDhEUW04SGZTWnZxV3dYNS8vbTRqRGV3enp0Tnk0cW4yMXRMRXZZNUw0cldVbE5LWHVGTXQ1YkhNWEpiNTFJMWdwMU10d2I3TTVMbEpKK3RvMVZGN0h5akp2NTh5OEJ6NDZGOFVZUGRuR3k5YlVrYmY0Y1dIV1JaVlVtcTdmN3ZTSmZydDVieTV3dklNSmVnaStIMjc4L0xkcm1PVi85OWF6cXpnT2Z2ZGF4NlhYMHo3aUQ5Mk1sZ2tqbzNLYUpiMHhUckhHUjlxVDNWbmxNSDIrMHNra3F1VHZHTDNTbThCOTVhZnRwdmpEaU5CV08venMvSW9DQU1zcDMxakNjK1ZLekljWjZLZHR2b2Jmck9CNC9lVjF1RGE0VXJ3R2k0c2Nid2R0bVM2dnAzbUgrUk5JcEZJSkJLSnhCbFNGSFpBcEQ4dzkzYmo1OVdld2dBejFaeGxSUXh2N0ZoQU01c28waFdVT0JhWkY2WjdYaFMrdmdFRlo1SENIK3JMVE9uRmgrMTlWZXBINmplNE8zbVJKY3dkRXlnYytsa29UR3c4UVRGeFpKcjk5eGZaRm9OUzdML3pvWFBBdkdsc1NIYndIQnZXclI1SjBVVmROaWk4S0xjNThBNnFDanpjaHBZWEx5MXliZmtuNWdFclhmQzBxUjBPL0Q3VXZYVXhnV0lyd0d3Wk5XVmw5ci9GVVpYdytud24rckMrc0pCV0trWUcrM3FjekFXK1dhOTRsOFlHVWRpZnZJdVowUSszc1grTm40WHJwUGZjNlV0U0ZMNlcyWG5HdmVXdkZ0L3FDd1VWeThBdkxwWEhoVVFpK1hkU2tkSmJBSmp0UWlCUSszbUwzZWpOSVpGSUpCS0pSSEsxSUVWaEI1d3ZBQjZlWS8vNDdVMlpQZnk2cHNIYjVTS2dvWk1zMVlIakhUL2ZNWUdsKzAvTnU3SWVOMkYrN0FhNjZhVFN4TzE4QWZENFhEYjEwRnZQTnZIMmp5OU9weWg4MXpUZTEyYkM2bjMvM25XQXQzbzQvczdxd2ZqNUFncjJna0J2K3JibEZpcE4zNm9xOFNGczF1WXFycHI1dTVLbDdtVUNtc1lBemF0VExMbzNqYllSQUV2bjFaVEIrSE52YkFEMHJVdC92VzJubURGdjVOM1VMcDVlcjErdVYzeTI4b3JvNlNjbVpWLzFWeHJsVGR1dDMrQnI4azM4ZlVkTWQvNDlKUktKUkNLUlNDUVNpVVJ5N1JEazQ5eEswc3ZFQ3ZDcTVHUHJ5bnBMSkpXSkZJVWRVRnlxTDFMMnFjdU1XcjNubkluQ2FsN3FUTyt2YnphVWZ4MDlSYTg2UUtBUG04azkxMUY1M0tpcDBVK2JhU2Z3VDNBcTE5WkQ5OG4yUUxnL3k4amRiZmozYjhiTHhBWnlMYW9EcldzQWlXSEFqNE41MFhua0wxNFFYKzdDWmJXK2RxVmwrbjZvSFdyU3p4bFFtdjdsRmhxWDM0ZjVVUlJlbVdIYmdFOGlrVWdrRW9sRUlwRklKTmNXUHd4aXhmTlQ4NVhIYW9jRFVRR09YNWRmYkZ3VkhCc0VUTDBaZUhFaGs4bFNvNEd4UTFqVnFyYlRlYUFWN1RMYi8yZ3NERGVMWmNMYVhkTm9HZXBxUXRldU0wb1BLbGRwRlFkODBBZDRjbDc1RzcxSkpCVkZpc0l1Y0gwRHhmY1dZSWw3bUI5TDZOVzh0OEs5OSsxVmg1bTFWWUcvRHpMN3RqS2IySG1LbytlQldtSDhmMmhETmdCNWJ5WHRKYW82RmpjamsyM2puVjhnQWYxbDZrZnlZbGdHWGtUUFhBYWUveHZZZm9wWndMZE9CdDdyVGFIM3RhN0FhMHVBSGFmNVdqMXh2V3NpTDVDSGM0QnFMcXlUUkNLUlNDUVNpVVFpa1Vna2p2aFBNNkIzWGVONXNyZVpWYWRESnVnL1A2QStFNTYybjY3NHVuU3F4Ym53bWN2QUxZMkJKOXU1OXJwYnB5aEpVR082QTkwMVBhUVdIQUsrMzZoVXlBSzBpOXVmeFNTM1Z6V1Z0eVdsVjRlK0libjZrYUt3QzdTTkIxckdVVXdENkc5cU1kTWJGbUFqdHZxUndJZXJYSC9QMkNEYUh1d3k4TVA4OURxS2VWb081d0EzVDNKcjlWM2lYSDdWeUZoMmhYM1pRSmRFbm1pZjdzQW1kaE4zT245ZFZTRFVseWQvVjdtK2dXdlp6M3BOc0k5ZUFONVl5a1pzZHpjSDB1TFlxRVJRVU1JTGJIWWV5MVorSEF5TTNRSjh1NEZad21iTm05N2VCRGh5SG5oZ0ZqRCtSdGUvZytUcUlOS2YrOEsvTWRtK2VoQzlySzlGWWdJNXFQVkVGWVczbVFOdWRlTTc0WU9mWDF5K2ZTYzFtc0hJaW5xRVNpUVNpVVFpa1VpdVhqYWVNRzVTL0VBcm9FOGQvZWZNSm9yQ2E0NnhDcnVpZEs1RnEwTTFIWDh5SGt1M3FBNTgwYy8yTVc4djRNUkY0TWZOdlA5aUoxYlpQdG1ldXBJSjl1UG1Id2ZiM3MvSmQyNDlLcEY0QWlrS3U4aUJiT0N4dWZ6L3RhNHNLeEQzQjlUblkrN1F1WmJ5dm5wTTJRV2s2M1EzZGtkUXJFd2FWcU8zckpiOFl2Y2JlTGpMWnF2djhUczlnV1ZIZ0RITEt2ZnozTUhiREtSVnB3Q3IvVzNOSnFCdUJFVnNWM2wyZ1gyVFB6M3FoTnMzZThzdGRQeFo0WDY4aUUzZUJmeTRDUmpkblJZVHBXVVVhUHlzWjRkcUFiekFmckdPamYrcXlqNG84U3dmOXVGdlBueHl4ZDhyeUllQk0xY29LckZ0ZE5nMHhqYUM3Z3JGcGNCNmc1S3JsbkhBMXdQWXJITEpZU1dJNTRqY1F0c0FpaU9DZkZ4YkxxL0kxcWU3TWtybnREU0pBYjRiQ0h5ODJyWXhweU82SlFLUkFUd3ZhSG0ySXlzR2V2NmlQTmE1RnZCQmIvcDk3M0F6TzZObEhQRE5BT0R6dGNEUFc5MTdyU2V3bUJXaFczak0rWGp4T0JDM0FHOGcySWROT1lOOGdBaC8zcUlDZVAwWnY5MzJQVk9qWGQvM0FmNmVWME9GenJWR3VCK0Q1WjdDWWdacWhiSXg2c1dyM0RmUXl3VFVES1dWbDd0bHNsZUtxQUFnNjdMbmc1d1dNNC8vYzNsQWtRY0RXZi9rL3VadmNmNDdKb1l4bVdXTkM3MU9MR2FlTjQzR2ltRit3TVVDMS9wbFZEYTFRbGthZmxobnZpV1JTRHlMeGF4a3pvYjVjYnpWMnlyeUxqdkN2eUcrdER6VUl5NUkvM0dBN3hzZkFyeS9zdUxyMmJBYWtCUUd2S0hwSFZWVVluemVLakxJYnM3S284VmkzUWlPS1JlbnN5Y1BBSHpjbDhtQjMydnNPTzl2eWUveTJoS1pNQ0c1Y2toUjJNTWNPMC9od1ZsV1ZpL3JTWEJ3Q3B1N2FWbDI1TW8ybW5PWGxuR2MvR3JKem5Nc0NzY0dBYVBTZ05GTHkvZTVaaE9GVEFESU9FK2ZJTEd0bThYeXBMdnBKREJsdDcxUGJtVVE3QU0wamFXUVZUZUNrNFZ2Qi9Jay90bGEyMlhiMTZTb2NLcUtaQ3plMFpRWDZIa0hPQmw1YUE0ei9nQUtGVUxzZXFnTlBiUkh6cmd5NnpXZ1ByZmYzQU5YNXZNazNHOGJSUU8vdWlITTFReFJtbEtxdVZRRXZOOGJhQkJsLzV3ZUt6S1VBQnNBdk5DWlFRNTN5QzBFdW83VmYrN09wc0RKaTBwd3BYVU41MEc4ZlZsSzA4cTRZT1djbzJWTEpqQjl1R3ZyK04vWnhoN3Rnb3FXem1uWmZvcmY1WUZXTEZuTHpuUCttcTVKek1UWWM5WjlrVmVQTUQrS0Rub2N2OERnMlgrYUE4c3pGSjl5TFdjdmUxYUFFYnpaQStpUjVIdzVnSlVWbHdxNXIxMHE0dDlZblFuS0ozMHA5bWU1c0sxakFubXVHenJSdmZXV2VCNkxXWmw4aGZvQ1UyNEdwdTFod01JVHhJY3djRHRtR1RCOWoyZmUweDFxQk5NR3JhQ0VZeVNqU2JlYXJabjZRbVZrQUp1L1BqV2Z4Mit5a3lDYm1uWEhLMThVancwQ2ZydUJpUldqUER4dVNZMW1RTStWODdranFzcisxcnNPOEV3SDRJNnB0dFUwWVg1Y1A5SDRxSGNkWUdDeWtySG1aZUora0hYWlhpVHBtQUM4MjR1K25uOGZzdi9NTjN0UWNCa3d2dndWTEViWEZDMXFzWHRnTW5BaEgxaDZSSG5zNFRhY3o2akhEODkzWXJYY0oydHNxMklrRWtuRjhMTW92V3g4dlJpMEUvZUhXY2RCZFNPQTkzcnB2OTdIaTRFdVBlNW9TbDFnNVZIZ2pXNUF0eVNsaXZhMXJzcm5BQnhMQThEQ3UvaDM4MG4yMmhFTVNtWkRkay9ZVUFqYTErVFljT3NwNWZ3MVl3L3dUaTlnenhuRlN6Z3RqdFc5SDYzbWVucWJPZjZWNHJDa3NwR2lzQWZ3c3A1MXlzbzRzVjN1SkxNenJUclFQSllUN243MWdOVkhyejRCN0pldDdqV2E4N1VBOXpUbjVMKzhFNEtVS09DRlRzenkyM0NDZy9OQWIwVkFhUllML0xjVkIzZHZMM2Y4WHZlbThhVDgyZHFLWlpJTVRnRWVhOHVCN2I0c1lQWStUaFMyWkhJd0d1Z0RwSitqZVB4NE95NzNlRHVnV1hYZ3N6WEFtVXUwdmpDNnlGVVdpV0hBVFkyNEhkVVh2UUxydGp4Zm9HUXNKb1p4UFN1YkJsRzBBMmtTQTd6bDVQZVRsQStMbVEwTnRLUlp5NWhPWHdMYXhUdCtEN0Z2Zjl5WCs0YVdKWWVCZDVaejN4ZjBxMGV4LzVYRjltVmQ1M1RFc3dQWndPTno3Ui9YNDdsT0RNcm9rUnJOZ2Rpcmk1VUIxZHdEOWlWaGdwNjEyUUIwa2NyclBTV0tHYklBQjdHbFpZcEFLZGJ4Ni9YQVJtdHc3LzZXekpMNmFEWHZWd3NFM3U3aDJuY0IzQ3VkODdOdzRPdUlYV2NvK3ZldXcrUGFpT1ZIS0FDOHQ0TFhwN2Q3QXJkTXJuZzM1R2M2S0prZ2pwZzR6UGk1a1ROY3o5eDJsMU9YR0tRc0t1RzFSTnlLU3BtOWQzY0w0SCtiWGMvT0JyaXNLOHUzamVjRVNISmxxQmZCYktKUVA5NGkvU2tneGdUeEdQN0ZHaFI3dWdPemxVSjlPVmJRc3YyVUVyUWZucW9mSEFBWWhCSHZLU2FuamtTd0lCOU9iQ3ZDTDFzWXRQaHZLNTZmcXdkVElBeTJuby9YSG1lUTdJUGVQQ2ZxclkvSnhJbm93M09VNy9sZ0s4RGZHL2hBWTVQV05wN2J5K2IxWUFCZkw2UHFybW1WbXhrZjRNM3ZGdVlIek5sdkhKek15ak1lZDZWRThmZlhvNDcxZUUxMkVQUzhXQURzUGx2MTl6ZUFUWUR6MndCdmRMY1YwRC9weTgvOWNMWCs2eExES0RyZlBNbmU3N0p2WFlxcHE0N2F2eTdZaDNPZzJmc2RyOXY0RzVWdHJlWFJ2K3pMdEkzbzh5dC82MEJ2NE5rT1hDZTFLSndZWnQ4RWVlOVo0S24yM0xkZlhVd1JSNDBuajFPSjVGb2l0eERvOUJQLzE2dVdBeGkwZE5jK29rY1MwS2lhTXJhZnZZOUJ6YmdRNEs2bXZCYnNWdGwxZGszaVhPZnp0ZlRzVlNlUmhmaGF0Um1keEx3Z0grTk1ZWDhuRlk1ZEV6bTNlTEFWUFlyVmZOelhmdm1uMnZNRzhEejgrM2I3WlNRU1R5SkY0UXJRS282RHUwRXBQTkhwWlRJRitRQzVxdWk3eFF3ODFZRW53b2ZtY0RENFdsZVc0djI4eGIzUFQ0MTJYR29zQnNONkdiMXFUbDh5OWphdUtNSjNlVXgzZnZjSk85d1Rrd0ZtdUR6V2ptWE5lODR5b3lFOUI1Z3dsSUxEOHd1NVhGSTQ3UTB1YXdaYUVmNzhxLzU5QXJ6cGtac1F4bXlHOG1ZRExEekV6TDExeC9WTDViN2Z5UFgvZWdEL1BqeUhrN1NIV2dPVGJnSW03UVMrWEdjOE9PeVdwQys4YVhGV2NxNzJCL2F6TUZQRFltWW1oQjRuTDNJYkpZVnhZclBVUUVSelJxaDFZdVZvOEI4VHhFbk9MemRRUUw5L2x1eStXbGtFK1FDZk81aE1pUUdJSThRazhLbjVqTnJYaitRNWJNd3lua2R5QyttaHBlYW1ScHlZelhIUldxYW8xSFVQWUVmSDdrT3RLVERQMlU5QnQ2REVOdnRKVGJOWW5rL1dIYWVkaW1CUnVpSVNqeDNDTXRQWHJDVmxJcHYrY0k0aVdwNHY0UDR1N3Nlck9oWjd1blF1eEJjWTNjMzQrNnR4OXR2ZVBFbkpnbjFyT1NmZFQ3VUhYbC9DekcrQVFraWdEMFVYZ1RqM1BOSkdPUWMrOTdkdFZzT3hDOEJMaTVUN0hSUG90YWJYYUhWd01uRDhvdTA1NEZBbE50bklLekl1aVE3d0Jqb2xBTFBjc1B5UlZGMkNmWUViR25JL0RmYmg3enZ2QU05TllndzB0Q0ZGcmVNWG1VR294c3RNZi9KeDI1VUpZOHM0WTJILzJBV1ZTR2U5Qmp1NkZnYjdNSGhlRWFiczRqRWM1c2RyL1pFY2pnWGZYY252ZXFGQXFjUjRmSzcreEZmUGppb2hUQkdXMVV6ZVpXODFjM3NUaXRMdGY2ellkM0VYWHkvZ296NUtZK2dYT3hrdis5czI0L0hQZjFzQnpRMnFROFJRNnY2V3hyL2wxa3lPNzZ2Ni9nWndYL2xnRmMvcHpXT0J6ZVVNdnBuQS9TM0VsejAvWnU1bG9veklpQk9lODMzcThqcTQ3aGl0bkxSazUvSGE4ZFY2YnI4d1B6WjQrbTBic05jcTNoN0lCbDVlekd0RlVyanQ3NWdjeWYzdmkzVU0rSWtrbEw1MXVYNlRWRFpLZmhiT3ZiVGk5ZFRkRkpEZTZ3MThOd2dZUHNuV3pzK1R4NmxFSXJHbFdpQXdKRVgvT2IycUZJdVpHZjlxMWg3bkxUV2FvdkM2NDhEOGc4cnoxWU1wQ2svZlkxK1pkMHVxc1lXZHlDeDJsNmdBb0hFTWc0RTd6N0Ivanp2SWM0WGtTaUJGNFFyUU5CWVkwWXlEamsrdEpWL0prU3hSeWkrbTBKVVl4a3hnZ0lPbU1kMHBzbjJ3aWhQdzBVdFp6blJmR2djeVI4OXoyZjcxbVRGWkNnNnNBSjc0eEczZGNRb3RIUk9jcitlSVpvNmZYNWhPNzlyS1lFQXkvKzdMb3RCZzVLSHNpSng4b0xpRVdZWi83VmN5ZTUvN20zNlV6M2RpSmxleldJcVhYaWJnaS81QVFURkZvQmJWT2NoVWU0Wjlzb1ppN3BQdCtSNFB6eWxmQnZQSlhHUHhLdENiMGNBN20zS0EvdUpDeFVkb1VUb0ZxK0dOZ1o1MTJLUlFyOHl1YjkzeU41cno4UUp1VG1VVXRITXRDblUrMWtsVGNpUWpwRVlaTzJ1UGNUdi9NSml2V2U5aW1lVGR6U2tTWGlvQ3pPQjNLeTdsdHRZak5acWVidm5GRk1kLzJ5WkxaSzRFWDYzbnNlUU9iV3ZhVHJMRjhTUUdUMGZQS3hrM2NjRThQd3FheHRJMjVicDZ0dStaZlZrNUpqeE45eVJPb0VmTjRMNzhaSHVLQmFObUtCbnhncmJ4OUNnL2NoNTRab0g3MVFQMW81UmdWS1EvTXdaRXhuV1VhdUxyNmRLNTA1ZVVyQXMxSnBOeTNkRGlhK0c1VVl0YVhGOXpqT2RJTVlnV21SSGlQZFdaRXVMOFZGcG1uRUZSVUdKclJUR3lCYmVSWHFuMDJ6Mlp0ZXdKNndwWFNRcWpmWW9Xa1pHWEZxZWZCWEtoUUJIejFhUkdHMmZ6YWQvZkV3MEFKYTZ4NlNRekJ3RUtUWjFxQVcrcXFsSjYxbVpnNlBmdCtobVNiM1FEcXRXaDRDWFFaamxwYVI3TG9HeWNOVGlVRU1wTVNUVW5jM2w5UHBrTHRQek8rTDJtRCtkNVJsamJPRUpVMjhTSGNCeXhQK3ZmM1E4Z3lJZlpyYzFpNmFHK1VpZExOY0NiNTlZZ0g4ZlZlZW95WWkzTllwbmg5dmhjNS9ZUlZYbC91MWhnVzhFeGJUYzk3V3VIbHk4b1gxc1RTTGloQVcrQ082WXllMXFJUFc4YVZNK0k1WVRka3dpaS9yYk50c3Jvci8zOFhqRkJ0bU9aaXdXY1N5MC9ZcHZCZkgwRGpsblV2UWVTSXpsZjJLc3pEdDU5RnJoOUN0QSt3YjYvaXllUFU0bmtXaWNsaXVjS2NjMktEYkxQcEJWRStOUEdTODJvTkY3blBHRXhGdTVuL05rQWNNK2Z5amozN1o0TUFFN1l3ZnYxSW9GSDIraVA2YUlDT0g2T0RPQzV3Y3RrSDNqVjQwS0JaL3E4U0NTdUlFVmhGM2gvcFg3am1CODI4YWFtcUpUbFhRQlBITnRPS1pIN0dpRXNIMWlZcnB4RWlrczVHSnk1ajFZRXFkRXNZK2lTcURUQTBSUDhGaDRDM2xsQjRiR2lWTFE4MkJGZnJPV2tlWktMVFk3MHVGU2taQU9yT1pBTjNEdVRHV29UaHpFcllQeDJidmY4WWdwVEpuQWdPSG1uZmRuNmhCM2MvczkwQU5yRTY0dXk1ZVgySnNCOUxaa2xzZVlZZ3dCcVVmcENBUytBQ3c4QnIzVGw0SC9QV1daNnFLbElvN25DRW9xMHdUN2NoaE4yVUlpS0RPRHY0YWl4MDlFTHpISytveWtuSks3NktnVjRjeEF2TXBQUFhHWm11TkUrdHVNMEJjcjVCKzIvdTZUeU9KL3ZlaWF1UU0vbXdZaW1zY3hnVlVmZ2E0Y0RMM2RXN2x2TXpFclNFNFdEZlhpdWRJVnFPbG55Z2Q3QUUrMllJYnc1azhHNXdTbWNmR3NGNGVHcHRIUXhnYll6NVRrZjN0VVV1S01KL3hmWGlnLzc4SzlKZFFLdmpOSTViWU9nV3FIODdJOVcyMmRBZFU4Q251dklyRjFuZ3NadjI1VC9SZER3NVM1QWwxcTJRY1N1aWN3eSsyS2RZeUgzdGE1QWo5cjgzOGVMMjN2NTNmYkwrVms0UVJpWXJEelc2NWZLOVhaTWl3TWViV3YvdVBqcEJxZllybzlnZjVhK0tMd2l3N1dHVEQxckcvdFZTNjRzUXh0eUxERDNBTE0yeDNSbjlZUFk3NTVveDVMU2oxZTdGOXorc3IrdDkvcmR6WGxUODhNbTRKc05GZjhPL3hTSlliWU5OMk9EZU43VFZxa2R5YWtjUCtINEVKN3phb2R6WEt6WEpOTmlCajY5anBtbkQ4MXhibUh4Zm04bVp1aTlEOEFnb3A0SXNmdU1yVWUrRWYvMC9qWnJIM0JUcXUzalRheUJYREZXdnFXeHZVQ3k0VjdIbno5MXQ2MTFUc05xVEdBQkdLUk5pZUtjU0d1djB6R0JnckYybTZiRjBTZFVPMzUzbDVRb2p2ZlYxeHhoL2ZkQ1o5cFFHZkdDOWJrOVp6M3ZVUzJSWEl2NFdYak5TSW5pc1MvbXVUOXU1dmxodjhFNUx5NVlxZjRGK1BxN21uTCtudVJtTHhJOUhtMUwwWGF2eGxKbThrN09oZFh6ZzRKaW5wZkV1SGZIYVFiWDlOaHpsbGFSVDdWbndNckx6RXFKMFV2dDdYY0U3V29DTnplcStIZVNTRnhGaXNJdW9CMk12TFpFZnptQVphNHR2Nk1vVmxabW0zRjI3QUw5cVpicVRDTDNaVG51bUdrMmNZSmFoc3JQTEJveDNmSHpiYjUzL2IzMlp0bWZYTFhNUDJoYjF2bXdaL1FBQUNBQVNVUkJWT0VPaDg3cEQ4QmQ5U09kdkl0WkVaN3VQTHpzQ0xNUUp1K3k5eU5Ucy9ZNHk3WWJSOXVLb2d2VEhXY2lhRGw0VG4vNWJtT1YvVVl3YW9ackdVUGZiVFMyK3VnM1R2L3hMOWJ4NWc0L2JYYStqR3pFVkhuRUJ1a0huZ0JPMENveUdlczNqc0tuSGwvMTU4QklqL2dRVzRzQ1oyaUYzQWRhOFhzZHZVRFJ0MmR0WmpKL3ZWNVpwazQ0OEV4SFpodHR6cVRWelhjRFdVNzJ3eWIzdnZlTEMzbk1BbXl3RSt5akNMdnhJYTQzb3dQY0w1MVRreGpHeWdjL2kvNHh2dTBVZ3dHZjkyTW1zTmFqckd1aUl1N2tGU25mU1dDMG43akM3OXVWd051b05BYW85TTRWcjNSaGFiVmEyREZxdk9jcDlFcmdBVlk5akw4UmVHV1IvYlpRTTZBK3hTYUE1L1F5NjJ1ZGNibUkzL1YyYTBEaDFDVmdRVG12aFJMbjFJdGc1aVRBc25FL2k5Sm9NTXlQUWVWUDFqQWI5TzdtdEl0NWJRbXRBam9tY01JNnprMWZ2enVuY2Z5V0ZNYnN5STlYSzltS1poTWJvbm02T3NiSFM3R2dFZll1VFdKNGJPY1hLd0crRWMzMWd4MUJPallSam5pbWc3N2x6ZGdodHZlZm1tL3Y1OTZ3R3F1OVp1MEYvaWhIOGtEZENPRDdRVXlpK0hrTEo5OTZsbWtqbWdGdGFsQjhMeTYxWFVaUHJCNjNEWmp0Wi84K2lXR3M4aHEvWFYrc1BhKzYzbFhsL2UzWUJZNDlqVGlRemZVMW9sb2dLejYwUWNuTm1iYVp1M2xGaWlnOEtvMkpBbCt2dHhkLzQ0TDVWMzBzbU1EdDVhaDV0YXZvV1lYYzFvU2ZvUTZBT3NLVjVxRVNpY1NZQUcrZWkyOXNTSHZCM1dlQkorYnlQSzZYSk9DSTM3WnkvSFNoQUhodkpXMGFLMHFMNmt6aUdtUzlMdnA2TVFOWUQxOExyNjk2MTV2OFl2dnJ3dytiV0xIUXY3NmllV1E3OExhL1lEQjNra2dxQ3lrS1Z4Skd3dTI4Y2s3NFpJbHA1ZUZwUVJoZ1pzUExpMTFiTnJkUTM5ZlBVMmgzblg5ekNhbkVmZjY4UmNtWTBiTGp0UE1na1N2RWg3RFU2dVBWeklSMXh1Nnp3SWhwcnIzMzJ6M3RCUW5oalRza2hZTlFmd3UvUjBFSi9UV0hOZ0w2MTZQL3Irak9iakVETnpaZ1k3RUI5WUZmdHpLYjNtSldzblBEL1hrODNXZ3RpM1VrRkxwS1JVdm4xTy96MlhVVTJ1K2ZwWjhKZC9ZeWNOOU1ZSFIzbGpQWHNXYldpWW40UTYwVkQvT1R1ZmJmejJ3cWYyTk9kWUJ3YUVQYU1laFZRUlNVc0pUZWxRcUpxc0pGMVRsMXRVN1p1aEhhZ0VtdVBEZFhLb09TN1krdGQ2MVdMZDl0VklTakxabHNpUGJ6OVJUUkNrcUExNWZhbHZFRFBGYkRkWVJETmVmeWFaOGtCTFlqS3BzZGtkSHBhVkU0eEpmblJVREpiTDAzamNmdXlZdkE4Mzk3OXZNQU5sZ2VzNVQvRDIwSTNOVU1HRGllOThQOTJRTkNqeTZKUENlYlRlVVRoUTltQTMvdW9SRDVhbGZuZG1uM3QrUk5qWjVZYmRUWXNwazFtM2JiS2VmVkZsVjlmL3RQYytCQWx0SWMrOVV1ekZyK1lSUC9PdUxnT2RlcUlRUWRFaGlBSGJOTVA4TmFWSmVwQTRCdDRpbTZYQzVVS29kMm5yWnRDbVZrazZSRksveEcrTk9IZE5wdTEwVmhpVVJTTVNMOWVZNmVzWmRpNnFsY0hzOGxaY0RMaSt5WDcxQ1RRdXJUOCszSG5rZHlPTmQrWmdIRlZVR0lMM3Y0QU1wNHRrYUliZE5SRVN4TmlXS1RZWUJqM2plV01sRk1pTUx4SWZiQlRUWFY2OUtlU2N2QmMvWkJ0NXg4WVBOSld2d0lVZmp0bnNaamFpK1RmWThraWFReWthS3dSQ0tSWE9OTTNtWHZzWGgvUzhlWlF1N2c2OFVCbVZGSGR6Mk0vR20xNkMzMnpRYmVZb000eWY1eVBVWFN4OW95S3pNemwxbXFVM1lwbVU3RnBSUWxadXdGUnFZeGk2NURBdkRTUXFXSmhiODNNNHFUckFOTllSM1FORmJKZW80SjVIWVRmbzNxVWplQnAwcm5CQVBxTTl2dVlnSHd4bUptblgyMDJ0N0xXL2dWdjdVY09IT0pHVnpWZ3puZ3ZseEU3ekt6aWFYTEhheCs5UzNqbUlVSDBML1JZbGI4a2dFbGU3bHhqTktJNm1LaHJaV0Uzc1M5ZWF5eGZjU1Z3c3VrQkZ6VHFnUGZEdFJmN2wwZGorY3YxaW5OUWtUMVQ3Q1BhejV4YWdwTGdDRVQzSHVOcEh4OHRKcENuTGNYTU90V0JvOXUvSVBQcVFQdlhXcnhIQkRoejh6djkxZnFCNC8vMDF3SkVCa3hmUStGTUpGSnJyWkJxU3hSK094bHhhWm1kRGQ2dVQ4MFJ4RTZmYjBZSkR1Y28yK1hJN0tqM0FtWUY1WW9tWlNpS1k0cm1aVy9id2RLUy9WdFdGeWhETFpab0J0T2NIdTdRdDBJKzRxVWx6cXpHWm9SSW43NmNWL0h5UnFMMDFrWldKWDN0NVp4UU8wd1JSUk9qZUZ2OXUxQWV4OWlSMHpjeVd1cEkxWWZwWUIvOUFKRkhtMlp0UWhlRktsRVlWRkI4VUFyNWJFWEZ0cFdGcFkzWWFabmJaNy9ONTlVdHBVUkJjWDJHZEVTaWNSOU1uTlp6YkRuTEMzVUJObDVETXc5MVo3SG8yaE1MSnBSTGp0aVBDZlFCdkE2Sk5nM1lINndGVzlhZmhxcy9QLzJjbUNLNXJ5VW5nUDAvTVgyc1pFdCtCbmVacTUzWERBcmNNK3BndnhHMS9SVGx6aEhFTncveTloMjdicDZUTjZRU0s0VVVoU1dTQ1NTYTV6TVhQdUIxZm1DS3l2UWVSb2ZMd3FnTzA0ejZ4ZGdROHAxeHpsQk5acEw1aFd6QWRxZmV6am95N2dBZEIzTDU4WU80V1JkV0FpSk11c2JHM0tpS3o0WFVCcklxWk93UFYwNjkrMUdpdmNqVzNDUS9maGNmcS8zZWxFTWVFVlRyVENpR1Fld3h5NnczTzVDQVY5N2Ywc0tabUlncTU1b3Y5bUQyUjFxUHU5bnZ6N3F3YXM2dzl6UG9wOFpkdkFjTThlMWpPN3U5S3Q3REQrTC9lRDk2L1dPeFRDVGlYNmllZ2lmdU1mbjJ0b21OWW5oYTI2YllqdHg2SkFBUE4yKy9Pc3ZjWTh5Y0dMWks1RVR6OXhDaWxFRkpmU2o3VitmVlFHeFFUd241aFlDRTNjWTd3Ly8yd3hNdDA0aWIyb0U5S3NQUERqYk5wdGYvTjRpTTBrdHdnb2hUT3R6N2luOExVQTNxMTFCMHhnZzZ6SkZ1V25EYlgxbkhYSERIOGJWUmE1bWFUb2lKNS9uTVUrUlgyemZuK0NOYmhTNWI5RTA3QW5Xc2NrWXY3MzhkbVpxc3ZPcS92NjIvWlFTdkRTQjJYWHA1eGdnMWxxSVBOeUd3WUlQVnRtdjE1bEx6c2NLcFdYQTRzTU1PTjdTbUJZbTZ1enMveGVGcmVmamh0WFlBSFpMSmpEUzZ1TzdkaFQvenJ5VjF5UXZNNE9ZcSs1UjNrZGtIUDkySS9mUEhhZlplMFNMK041R0RlL1VDS0ZkSXBGVWpLSlN4Mzd1TGVQMG4yOVZ3M1pjZXFrUTJIbEcvejJXSGJhMUhCVG5KbldBTEQ3RS9qcWhaeGxYV21aYjBkV2xGaXRoN3AxSnE3Tk5KOW1vOHFVdXdDTnpsSUNvRVhIQnR0bS8zd3lRbWNLU3FzTlZQT1dYU0NRU3lkV0FtUEM1NmcwYjVtZnNxNnRGZUJGcVArL2RYcHdZZjdBSzZGd0xxQlhHUVY5T0hyRE1CUUgyeldXT085UURGQlJuN1FQKzJFR0JGN0QzRkE3M1kvT0tNNWM4WHpvSE1JT2llakN6SE1TZ2QrcHU0T1pVWnVHSjlXcFVqUmx3RTNjcUdjVGZiT0RBMkZHVHpXRVRsWW4yeEdFY2lMK3U4dFZ2WDVPaWk3cDVrMXBvRGZTeHQ3d1F6Zlgwc2ltdSs4MHpZcE1yK0h2YkQrSTNubFFDSk5HQjlFdjllWXZTYk5QSWFrWE5iVTBZVkJHSWt1LzdXOWtlQTlHQmtQd0QzTmlRZjBQOWFKL3p3U3A2cE43Y2lCbWUwL2NBOTdTZ0xVMnpXRVZnVTdNd25jZVJPSmFhVjJjRG1RMG45RDlUTk1SVVorOTc2MlJIZXBJZXRabTE3MmRoMDlnYkd0S1c1OU0xZ0ZubDV4NFRTT3NZdlI0SWVUcVRVbitkU1haVnh0ZWlyTE16RHAzakxjZ0hxQm5pL21jZHUyRHZUMXhWOTdmdHAvaTVBZDQ4Ui9sNE1WaW41NVVjSDhJR3hVYTJHbldzVFo1R2Q3UFAwbFB6MlZxdSt4dmRHRGc4WkcyeXBCMGpQTlBCK0QxKzNNUno5L1VwL0R0ZTVidGNPNHpYekhIYm1QV3NKL1NrUkhFN2J6aEJFV3JNTW4waFBqa1NlTG9EK3hGSUpKTEtKZHlQZGc5NnRtenZheW82SERWOXZGUUVYTEllejE0bU5pRk5DbWRRUHJlUTU2b1Blbk44UDJhWjY1VTZuUktBZDNveG1VSGRLUFA5VmV5Ujh1MUFObUhXV3UvRUJnRWY5ZUYxcUZVY0xkc0tpbWw1TkgwUHM0Y0J6aDNTenlsTlordEYwRUpIUzlkRUJqblhIemMrSDBzazVVR0t3aEtKUkNLcFZFS3RvcGlyZnRZeGdjQ1RMbVpRK25qWkN4ZERVamlBQTVUeXNIUDV3UGNiZ1Mwbm1Ra3NpQXFnM2NLTXZiWVpDczY2MHdNVVJSdzFIaFdmSzVieE5udStkRzdYR1pZcHEvbG1BOUNyRGdld2QwNWw5dk9yWGZrNTMyNndYWGJXUHNmckwzNnplaEVzYjk1NHdqWnpRbVF5NUJicU54VU05cUZYR3dEOGZTY0h4cTVRVUd4ZnR1ZHBRbndWY1YyUFlCOE93SjF0SXkzekRuSndMMGlPWkFPVGFidHRqNEcwNnM2YkIwbzhTNk5xdEM0NW1jdnN5RTBuNmV2My9VYWcxeTg4VnA1cVQ0RXVyNWorNDJxOFREem43RHlqN08vTll5bWF2Ym1NejkzUWdCVUpoMVQ3UUowSS92YnFZMFJrNjFaV0k4V2hEWUcvRHpJejg3MlZGTGcrNkVOZmNmVkV1RTQ0UmVHdHAyeWJoQmtoenVmbnJ5SVBiSGZqVEMzajNHdDJLbmgyZ2Eyb1VaWDN0d1BaWEtmNmtSVEJTOHI0SHExcjJGZHNSUHJUem1HWVp2MldIN0hOb3AyNjIxWXdhVmhOYVRRSGNMOTdiZ0V3WVJpckorNmN4dXVvdDJyZFlvTllQV05rb3pSOUQvLzJxVVAvZVhYRDFJNEpGSVgvMmsrQlc0K1JMWml4K05JaTRNditYRWZ4bm1yKzA1d0N2N2FrWENLUmVKN3I2akU0TkxBK0ExRHFjMWZYLzdsdUthZm1wYzZzeUhwanFWSTFjZkFjQTNQUGRHQnc3cG41empOOFJ6U2pqYzNQVyt5OTd3dExXQjMyY1YvZzk2RWNZMC9hcFp4blQrVXE1OTRQVndPcmpyTHg2SzlXTC9NQWIvNzFNdkg3aS92SEwvSjhXaitTd2Ezc1BGNHJocWZ5dTl5YnhuVmZyUEhEbDBqS2l4U0Z3UktsK0JEOTd1TkdwRVp6MFBqTFZ0a0VycW9SNHV0Y2ZBcnlBVjdvQkN3OTdMejVuNytGbVI1cmp4a1BVdlc0dlFrRkcxY2FhMVVsL0N6MkdVQ3hRZXlRV3BGOTNkdHNXMFllNHNzU1NsY2puUmF6NTcwWEplUytsc3dZVXVQakJldzJLTS9TSXphSTNyYk5ZcGx0cWFaK0pDZmxqZ1E0Tlh1emdEdW11cmJzdTczWVZWN05sa3cyanhGWlgxcnZ6SW1xUVYyZGNJckNhNDY1WHpaY044Sys4M0JjTUk4aGJhYno4UXZzQWwvWnBYTUF2K3ZyUzRCUHIrUDJPVi9BVElsSC95cC9vOGs3bXZMNGM1UlZyRWZOVUhha0IyaG5FUlZBLytPMXgvU3Z1VjFxY1ZLL3RoS2Jid0xNZm80UEFkWTRhQXduU3FqMXNpVWRjZktpYmVaWnFOVkwrK2g1Vy91SW1xSHV2YStrWXBnQVBOdVJQb0ZyajFGQWVtVXhKMjNaZVJUbEhtekZTZGYzRysxdERTeG00UHRCekdoU0MzQTNwM0tpdWY0RVMreEhwZkhjSU1ReXM0bEMyM2FOZDZDWS9GVkd4bTIvZWx5SDkxZFNGRDU5aWY3b3phdFgvRG9xTWxuMWdrQlZFUit2OGd2dlF5YndlQmI0ZXpPUWN5RGI5cHBTTFpDK3dXcXErdjUyNmhMRmtMb1J2R1psbk9kMjh2R2lDQ3dxT2o3b1RUSGo4RG1LeFhQMjA0SnBSSE1nV05NbllIT21iV0FocjhoV0ZBWW9kbnkrbHFMTWdQcThEdmg2OFJwWFhNcnM1dHVuOG5YMUhRVE5Zb1AwczVvZFVUZUN6UTFuN0tYUTh2VjYyaTNOM0d1N3ZRWW1zMUxuemVYNnZ0c1NpYVJpbUZSVlY2RytISWZ2eStJNTZJZEJTbkpFZWJDWU9jY2ZtTXpNWEczVHpzbTcySVBqOVc3TThIMTRqdTNZVEZBdkFuaWhNd05ISDY4R0p1elEvN3lMaGNBRHMzaStmN3dkMERxZTQyMkFjNStINWlqTHZ0Rk5zWFZTNCt2RlRHblJ6MFBOOXh1cE53MU9BYjVhVHl1aFQ2NmpCWkVVaFNXZVFvckNZR2x4N3pvOFNYUktvRStWdGhPeGxwWnh6S3dZdjczeXNqd2M4ZWN0TFAxeTU2UnBNVE43ekIyTzVGRFlWT05LK1d3Wm1HV2xWd1lITUd0Q1pKaUYrYmxlMnFmM09lcnl1Q2ZiQVIxckFYZFAxei9CQzN5OStKdWZ1T2hjRlBhMXNFSFZleXM1dUgrd0ZUdEhPMnM4OGQ5VzNEK3VObEg0cyt1NHI5ejlKKy83V1lESk4xRU1jcFlWYVVSTUlQRHJEU3dkRkZsM3ozY0UydFpraDNKWEJ0M1BkZ0JTcXRtTGhUNWV6aHVGWk9kSlFka1JLek00eWRQaXFGRlEzUWdLd0IydEE1alhyU1dqWnk3Ylpnb0JQTmJPWHI1eXY4R0JiTnZtUXdKUEJoWkNmQ2xHMzY5cFhpRXlBclNaem92VE9ZazN3bE9sYzRKVlI0RnYxaXROZXI3WndNZktRNDhraWt3ejk5bzNyM05FZkFqUDdmdXpsSFVDR0J3YTNZM2kvN2NiS0FhWVRjQmR6VGpvbmJQZjFxS2lNb2dMWnFES2tYK3dFRzFGZVo4enlzbzRIaGpUM1RhclJaUnRmemZJVnR5M21QK1o4Y08xeXZVTk9MbDdmaUhRUkJYTStYSTlqOXRYdTNBUytjTW0rOFpuSmdDdmRlWHJINXl0L0c2eFFaemdqVjdLK3dVbDlDTy9xUkd2ZHhjS2dNYlJEREJvejdGQ3BDdndzQ2pzWjZFSDdPejl0dG04YTQvejl0OVdGSXJWM3cwQVh1N01pYlJnK202S2dWcWF4bElRZHVkYzhFOFNFMGdQMi9KUVVtcDdMQ2VHVVVTNDUwOWJxdzI5Z1BuVnNMOGR5T2F5Q2FIMHhsU2pEc3h0UDBWLzNzSVNDdFNyajNIZHZjd29GeE4zY3Z3dG1xejZXV3pQaGM2YUhOYU40UHpDbmNDMUNReEk1aGNyRlROTERyTlI2QWQ5T0c4NGZwSHp1K2M3OGpsdFF6eUpSRkorZ24wNHhndjFaWEJ0M2tHT2owWjM1NWo2aVhrTVRyM1RrM1BHMDlheFY4L2F5cHhiVkU5azUrbVBxY1A4T0dadUhNMGczQnlENnBkNUJ6a2ZlS3NuZzIvM3piU2Y4eFNXOEJwd3o1L0dEZUVFUmFVTXpDMDQ2UGphK01waUFJdnRIeDg3aEdQaXQ1Y2J2L2I0QmFCN0VxODNLVkhBUENjV2R4S0pPMGhSR0R6b1JlbFNod1JtZUwyMnhOWlAwbUxtaWFzcWRLRDFzN0FoaEpHWG1LUFhqZTdHazZBckdaOCtYaHk0cVVYaCtwSEErQnVkdnpZcmo1M1pqVHBuUGpWZkVkNmY2Y0RJdlZvWURQTmpob0ZvaUdFMlVUVEp5VmNHNkw3VzMwdzBnUUk0VUwwNUZmaXNIM0R2RE0vOFhtSUE3VzNtZGgrY3drblJJMy9acnJOb1duU2xoSy9ibTlobmFiakQzd2Z0TTUvRC9TajBUVk9WMG5Xb3llL21ib2FnbXVjN2NlS2hGZ3QvMmd6MHJBUGMyWlNSVDBja2hnR0RVamhBYnhERng0cEtPYUZwWDlONW1lZnRVMTJ6QTdnV09YcWVZdDFVTnlZL1poTWorVUUrUENiL1BzVHowWVlUbk13MXJNWnpSMzR4eTAwYlZ1TTVaL290bkl4TjM4UGozK3hDZ0traVZBdGdKbStUR0tCSkxMT2Zoa3dvMzN0WnpMeE9wRVlEL3h2Q3N1RGhrNEZ4MjIyWDAzb0t1NG9uUytkTUFQclc0N1l2TGVOdGFFUDZYVHJ6U1RhYjZMOHNoTXdlU1d6R2MreUN2a0RrQ0pIQnJSVWIvdG9QbEpheUdWL2JlUG8vM3RVTXFCWEtobmRHMlJqM3BsRmsvbXl0KytYZ1dscFoxMDFrWEo4dm9FQngzcnJkVFFBR0pmUC9ML3B4bmFidFpqQnpSWWE5ejZRUU5YcjhiUDlaemFzejJEWmlHaWN5V3Z3dC9JMHFxK0dZaERTUEJaWm5jTkttRnVtOHJPY3prVzI1L2pqd3h6QWVLKytzNEc4N3BqdXZOVzh0dHgxN1BkNk9FMWYxY1RWcEo2L1AxNmNBUDI5VmpzTkZtb0NQdjFXazgzUXptZmdRbm9OKzJxU01iZFhNUDJoN1RNWUVzUUhZMU4zQVpsVVFXOTJJWitkcEpYamZ1b1pyRlQ2aU9xaUcxWnZYS0NPNnVyVVNxVHpsd2M2SUQ2SC9ZbWtaTTdSKzJ1eGNjSFJFdUJ2V0dWZkQvbmJ2REc3M3NVTllMZE0yWHFsc3FHeUVJQXpvVjZnNW9tZHQvbDJlNFhnNU5iYzFZY1BGcjlZclloUEFBT1FQZzRDZmhyREM2TDQwWml6cStmeExKSkx5VTF6S3lzUVNhMFhBcEowY2k3V29Eb3hlcHN3Ujc1OUY2NjdlZGFnN1BOZUptb1NYaVlFb0U1amxyeWNLKzFtb0R6dzB4N2xPc2pBZGVHVVIwRDdCdG9ydVFnSEhjMGZPSzQwdVhXWHRjZVgvczVjOTJ6UGdsY1VjTjkvVGdrRzc3enpZcEZVaWthSXdPQkFSVFE3ZVhjR1R5UnZkT0NsZlk0MlUzOTZFbWNFdHYvdm4xbE1nc2lMUHVKaTlwT1g3amNDUG01MHZ0MXluR1ZPRzVnVDU3VUNXSjlhTkFCckg4SCtBSjhGakY0QjFtaExnQUc4S0tscVdIZ1plV0tqY256NGMrSFdyNHVVVkhRak11WTJOS2NSRTVicDZ6QjVWcytvb0JZUEgydEszN1lsNUZiZjNFQk4xaTVrWGlQL09ac2ZRVC9yYWJvdEZkMUVJdjFJbjZadFRPWmtxTDRkejdFWGg3a2tVaGVhcUlxdERHbEQ4M3BkRlVjMFJhdEZlTUxRaHMwbS8yY0Q5UjdBL204TDBIVTJaSmVNb0N2dFlXMmJoOWEvUG00OFhMN2I5eDlGTDcrWkpGRjZlNjhqQmhNZ0thaGpOYkJ4Wi9tZU11a3V2SThRNXNneldDZlpTWnZyc1BXc3YwTzA2dzl0dGpkbGtiZTF4UnIrZmFNZE10T0dwUEZjWVpjNUdXUDBMWGFHV1RnbitQYzA1TVk0SzRMcnV6MmFtMDdqajlzczZvMzFOcmt1VEdFWDQyM1NTbWNqbFBRY0RsVk02Rit6RFpuSzNObWJtVjNvT205UVZsRERyYkV4M2xocFAzRUVoWDVzVllUSHp2Tmt5anR2dHlYWThweTA0Q0h5NlZ2ODR5aTltNVlmZXdMZFBYVDYzV3ljZ3N5S0RRdXVJWnNCYjFnN3dYNjVuMXBzUkFkNzhMUkxDZ0JjWFZxenN2bnNTejFkQ0hEdVFEVHcybC85SEJmQmMwcUk2djNldFVGNy9SN2FnY0RabW1YMERvMSt1WjhNL1BVVHc0NDloeG1MMjVwTU1ORW9xajNIYjlZL1prakwrcnZ1eWxDRDRmVE5wdjVJWXh1ek1JQi9nK2I5dE0vbEhOR1BRWk1kcGprWEMvWG51RWhWU3d4cHhETm03RHJNUnRkbERBWlVrQ2gvSXByZnRxVXNVUmZXZVY1ZmRpeVpoTzgvb1Z5b0FMRjBGR0RTdUY4RkFqak9lN2NqcnRiZVpOZ1Y2Z2RsQnlleml2dmd3ejFVVjRjbDV0dU9QcUFBR3RFcEtXUWs0TUpuanhrWHBGTXozbkFVNi9lUmVNQ1l0am4rN0p2SWNxdTFncjZZcTcyOUJQc3lrcXhOQjBhVitKQU9lWlFDK1hPZjY5dkFVUVQ3NngwRnFOTDNvQWFWS01jS2ZZNGdOSjJ6RlhVYzByTWFxbVoxbmxIMVprRnZJUkpVSlE0RkgyMUFRZW1aQjFVZ0Nra2orVGVRVjg1eXI1YnJmN0J0MExqbnN2R3BiemMyVGxQL3ZuT2I2NitZZHRLOFlma1VuazFlTEszTW5vWW00d29qcHpwZlo1NGExbmtUaUxsSVVCZ2VFb3VTM0RJeFdaVnhnUTUycWlCamtWMFNRS0MvNXhmWVpJcUw4TEVuSEgxYWJUU0U4R3JXMHJzRk1CVUYwSUhCbk13N2lBWlZvMzBzUkg0d3NBMzdieG9GN2tBOS8xNHI2OVFtZk14L3IwYkxuTE1XRDhscGVlSXFCNDQyZmU2a3pNOTY3am5WUEVCM1NnTUszOEFCTkNHWG1pQWtVNVoxeDh5VGI1aDVOWWxoR3Z5V1RIa2hhM2wwSk5LdE9UN2ZicCtwbjBkM1NHR2hYazVPbUxabmMvMys3Z1JGbWdCT0pnK2U0VEg0eGoxc3hMeFRIeWlVcENydE53MnBBMzdyY3BxVmx6TXdwTGxVbVlkb3NKRFhOWWltaU5ZdmxKUFhaQlJRRm5wakhBTUV6SFlDdkJ6RGI2YVBWOXI5N3RRQm1FN2lDWHFPNXd6a2M1RzA0em4xWkhBTlB0bE5zTGdSQ20zMnRLeVB3YWhhbnMvUXNMcGdlaEt1T2NpS2FYOHpKYW8vYTl1dGo1Q2tNTUNqU3NKcG5TK2VpQXJqdmQ2N0ZiZXR0NW51OHZoU1l2VThKaXQwK0ZiaXVMakF5alEybm51cEFvWHpUU1lvTWE0N3hjenNrS0kzclh1M0srNHZTZ1U2MXVKMUZOVVJ4S1FNMTNsN0FwMnNvTHFSRThYNUJDWEE2bDZMcVQ1dVYzNmxlQkFNMUhXcXlxN0lKRklNMm5XU0c5SU90Z0ZFdHVJMjNuNlo5VWNaNWxpc1hsbENJejh6bE9lV2JBZlNCMDA0a1hLRlJOWjdYL3RpaG5Dc2kvWUVXY1VDM1JBbytwV1VzMGY3VDZrWDMvVVptTXc5UDVXM0dYb29MSnk1eW05L3VZS0Rlb2pxempZZE8xRC9IQ2FSdmV1WGlxRnBFM1dqSzM4SkFkM1llejJGTERyTXhqVlprMjJnOUY0VDYwV3JrekNWZzJ3VUdETUw5bVNuL1RpL3VZOW9HandBejhnRmFYUVg1TUJqakNEOExBd3hkRXgwdnQrNDRzTEtjVmpIT3VMOGx0NE02VTNWZmxyN3Y5b1FkTEljdEtlVTY2WGtRaThhVHZqb1p6ZTRpR2xxRys3SDUycDNOdU0zZVhNYmo5ZnVORkZhSE5hSzR1akFkK0dJdGNGUkgyRjJaQWZUNVZiRWhNNEhqMGVHcERMYmRtOFpyM0lGc3ZzL2lkSTYzMU9QTnFyeS8xWThFUHUvSGErT3VNeHczN3pnTmJNMWtna2Q1MFZxUXVGSU41RzNtdFVOUFlEK1p5K1pPZ2wxbmdLZmJBNEUrK2haUmVpU0ZzVktqc0lSTjd0VG4yTGhnN2lzM05tU2dkbUU2cjZVVGgzR01PVzY3N1g3cjZlUFUwd0VoaWVScXBEempPSWxFNGxta0tBd09aazNncExXNGxFTFkwZk5NejY4VHdZelZxa1E5YStPRmFvSGxlMzF5RkpzN09NUElPemd4aktJdHdPM1dvQnJGdHhCZmlyc0FmVytPWDlSL3ZSNEhzamxnMTFJN2doUGxmVHFENnpieDlnMHNCSzhzNGdEUVUrVzRlY1hLcENYRTE5cWtLQlI0UG9uQ3lEc3JQUE01L3lRcFViUm1VUDhPbzFwUWhIOXlIa3RBbit2SXlPZmVMUDMzVVAvbWlXSDBkYnBZQUR6M3QzNXBhRTQrTS82K0hzQ3M4MGZtS0JNN2dCT2tSOXN3VTdHZ21PdjNVaGN1cys0NFJhYjkyY3lBdWFFQk0zZjhMUHpkVFdCSlVHRkorWnRyWGNzVWwzSlNZelp4c25RK254bVNqb0lNa2Y2MGJrbU81RGIvYURVN2c2dC8raFVaRkFHZmFFZmhOTC9ZdG5zNVVQRkdjd3ZUOVRQZWxoeldGd0NNT0hxZVlxbWU1VVMzSk9QekQyRHZLUXp3V25KSFU4K1Z6dTA2dzI3SDRYN2Nqb3ZUS1RhczA4bUlMaTJqeCtqcy9keGVnMUxvb2Q4a2hwKzcvQWgvMnkvV0toNXNoODR4Mjd0M0hWNXZ2RjMwajV5eGw4ZHJUajU5MVo5c1J5RkdpSjU3enJLRWQ5WmVSWFQ1ZlRzRjh4NjF1WDZqV25EZkt5NEZycCtnbkJjbTdPQmp6M1RnTmFBOHRqWTlhL00zR0wrZEF2VUxuZWs3Q2xCZytYMEgxMGVkRFh6cUVuM2xmOWxLWWV5R0JzdzY3RDhPV0hpWGExNzcya1pVV2c2ZXM4MTJrVnc1YW9VeW1Od3FqbjBKdk0wTWhyeXgxTGlLWmZ0cG9LTk8xcE1ndkFzellYL2J4akZPZkFqRnhPdzg3aStEVTNqTlBIMkoxelpuTmtnQ1o4dHBnN05xbnU5RWYzQTFScDdDQUV0VVJjT3hVV2tVeEY1ZWJDdXNHWWx6Mm94a1BTYnRaSmE4MW83RlhlSkR1RzVkRWhudzhUYnpQUFBlU3VXOGVyNkFtZi9qdHZNWUhwekN4cFpUZG5QY294Yi95a0M3aGNZeHRCem9sc1RQbUxXUDF5dHZNd05tdmVvQWR6V2w1Y0NoYzdUbW1IdkFjUVl4OE0vdmJ6bjV3QTEvMkZadnVVcHlKQVh5bENqN25pUExqaWdlOGdESDhIMVV2VXg4dkZpeGtwbkxNVUpwR2JkalZJQlNHU2pJdWt6YkVyV0Eva2diYnZNSk8xeTNCQnZkbmVQQ1IvL2lkYVJXS0QrelIyMWUvMHBLYVduMC9TWUcrZUtDZ1lkYkEvOXB6dXYxOXRNOERsWWQ1WGovU2h5bkVvbEVJcEZjU2E1cFVUZzJpR1Z6VGF4UjhWK3VweURzWSsyQ2Urd0NCMWFlOUlQeEJNbFdVYmg5VFpia3UwdW5Xc3dzYzRhUFFlYkdMWTBwNWhTV2NOTCtZQ3NLRlY0bTRNTStGRTkvMk9TYWpVS2t2NUlGb05jWWJuaGpsa1F2MUpuNG45MUhnU2s2a0pOM3RVMkVKNktPZmhabUdOU0o0UGNjWUxVdXFHWXQxY3N0NVA1eHRUV1NNMEtVNjEreVppN1VqNlF2NlI4NzZOWGNMSmFQSDhoMjdpZFlLNVNaZkFIZXdIOW4yWmRhcTlsMGtwbUpyM1VGZnI2ZUphU2lnWXVmaFNKZTM3b1V6bnk4bUNWejVoSXpQd0RndGluQW1CNTg3b3QxeklTODB5cThXY3dVd1NyRHEvQnFKQ2ZmZFF1Y2ZWbkFvTi9kZS8rc1BCNlRjL1l4dzlKSVFMNWN4SW4xb25UN3BuVHVpbUxQTG5COTJZMG5lZk1FbjYvbHpWMzB6b3NWS1oxN2NTRVE2TTFqMU5XcUNORnd5bUlHMHFwVEdDZ3BvNENpRHFEc09Vc0JTSTIzbWErem1IbmVMN01lVzJWUS9zOHZWaHEyNXVUVG96eTNrTWY2OXRQRzZ5bHNSejRIdjFQZENBb3pKelVaYzVOM0tmN1Y1ZUhMOVR6SG5MQUtKTXVzd1lKTko1MExEWm01N0Rudzh4YWdiaVMvZmpEaEZBQUFJQUJKUkVGVVY1dnZ5N2Nla3FwQmdEZWJBRnJNRkNqZlgwbExLMWQ4WTQySUMyWXdaY2RwWHBjQWlseDk2aW9CaEl6ekZBRUJ6d1lFSEFsOTAzZmIyM281UWxqTWVKbVlZVDl4SndVMFQrSk1PSGFFdHhtWU1FeXhFY292NW04M2ZZOWkvNmJsN0dWZWY2YnNBcDdwQ056Y2lBTG5QWDh5OE4yek5zY1pRaXpQeW1QUTdJV0ZpZ2hhWE1xQTFOK0htT25ib3pZRjJmdGJNcUdrL3pqanFvQ3FzTDhWbHJnbUNPY1ZNeWg2eW5vT2ZuWUJxd0pmN2NKdHJiMEdMajFpdTMvMFNMSVZoUXRMdUsyN0p5bVBGWlZ5blBhTEtpTVlzTGU1TTRFQjBLVkhHSEIybFUvV2NIeTQ4U1RuTDZMWFNXWXVnd0hUZHJOQnJ1REVSVFlIL0dVcjV5QTlhOU1mK3V4bEJreXZ4SEVxa1Vna0VzbVZ4RlJXVmxZbDVaTEs5dTd0WDA4cEl5NG9vWkE1ZlE4RmlnUFpqUGlySjY0am10bDZDb3Y3N1grODh0M0QvN3FkWXFySkJBd1k1M3BuZEY4dnJ2T0tERnNqZENNZWJzTW92YlpNL1BsT3RHNTRkZ0d3YmhRd2FnYjlYRVdKL3crRG1LbW1KMzRFK1FCTFJpaU41bjRmcXU5NUovQTI4M3M2MjhiREo3SDVXKzF3NWJHTkp5aVV0SXRYdXNnTEFyeTVMZFljcysvNkRIQmZtSFFURzh1VmxGSHNPSEdSR1hBaSswVmIycmZxSGx0UDRWWDNNQlB0aTMvQW44MWQrNGlFVUdEeVRSUy9QMW5EOWY3ZkVJcmkxMC9ncEtoWkxIL2IrMlk2RnRaYTE2QXZxYjgxTThQSU4xWkwxMFMrem1MbWR2NWlMUU1GcWRHMEZtbnpQZmV4TWQzNXZib204bnN1UGNMZmFjd3lCbkxxUnRDamRHc21TMmlYSGFtNHI3U3JiTGkzY3Q2M0tuaVpTeVNTcTRmbk90TFB2U3B3Tlp5L3d2ejA3UTBxUXBzYXJIclF2cS9acEdUQlgyMllUVmZ1ZXVvcWZldnl1ci94Qk1jbTdvN0pCOVFIZHAraE1KOFl4dVBtMUNWbUx4L0lkcDcxcXlZeFRMRUdja1JWM3Q4Q3ZWa1p0ai9MOVlhZUZqTVRKczdsdXhhYzlETFJPc1RIaTFWSTd1eFNGYkhaTVlFMlFGc3pGWnMwWjRUNGN2eXJOMWY0TjFCWjQ5YXF5TlZ3TFpKSUpQOStxdUo1OTVyTkZGNTduSDZFKzdNcGlIMDNrQmtRKzFSbFQzM3JNb3J2cXVoNkpVaUo0c0JyK2g1cjZXcDl4YlBSRWI1ZUxLdmJmcG9aRUwzck9IL04zck1jZktWRzY1ZXpCWHB6b0huSndCTXIwcCsrbUdwTW1oTGJXeVk3WG9mUjNZQXdmLzVXenJpdGlXSmZrV2oxVGx0OWpOdXBXNUx0c21JMVdzWlJUTll5N3dEOUpDOFdNRUFndk5mR3FqSVpJdnlaclQxcm4vTjFxK284ME5McW0yek5EbThYejZ5Z0QxYlpONk5xVjFPL29kS08wOHdBL2JndlM4Y2YrY3Q1NTFjMVN3NERJNll4V0RNNG1aNmszN3FRYlQ1bUtmZXJPYmR4K2RuN0dCejRaYXQ3VFFva0VvbEVjbTNpYVlFT01BNitsNVpWUFdIVlZhcmllcXY5amN1RGVneDNPSWZqbnZKeU9NZTFDb2Fxdkw5ZEtyS2RDN2xDY2FsOVJZY2pTc280WGl5UHAyNUZnaWxsc0IzSHU4S0Znbit2SUN5UlNDUVNDWEFOaThKbkx5c2w3Y0hXNW1jUi9zcnpEYXV4bkgzYWJqYkRxaXIwcmN1L2MvWlQzQjJjd2pKV1orWHhvWDdNbml3dGN5OGk3MlZpS1ppZUtKd1N4ZmM2bGN0TVdqL04zdVJscHJYRDFOMUttWlN2RnpzQWE3bXRNWEMvenVNaVUzajUzZmJQWFM1aUl4REJlNnJmYWUwbzVmOVhGZ1BRbEVCSCtnUHo3cUQzbWxFbXIxclF6TWtIWW9Kc24zK3hNek16TnA1d2J6QmMxV2daUjQrMm43ZlNHdzlnaHUzTGk0RzVPbVdpdHpUV24yQjh0SnJIeXh0TGdOMW5nYWZhVXlCMmxWTzViTVIweDFRSytUUDIyajQvNTNhSzFvRSsvTzE4dkdnUlVRWUsyRkVCRmZjbGxFZ2tFb2xFSXBGSUpCS0pSQ0s1RnJobVJXRTFJaE00MWlyNitYZ3hXL0g0UlRhbHFDcjRXenZhSDdONkgvcGJnRSt2bzFBODIwV1B0dzlXTVNOYVRjTnF6SmFkdkpQZVhtcG1PbWlNYzMwRFp0RmVMQVJPNUZLWW0zd1R4Vk4xbzZPL0R5bjN6U1pnZVFhdEdOUjRlOUYvN2E1cHJuMlAzblZvYjNHbHlNeTF6U2p1WDQ4TlNzWXN1N29GWVVBcGxmeGxpeUlLQThhK2dZL01jV3dmSWNvbVorNVRmdmRRWHpidFdIcUUyZmRhQnRSblZqckFmVkFyQ0FQQWwrdFlJbnBEQS9yWXBVUXBRUkxSNWZtVHZrclE0NFZPd0xNZCtmK2hjNjd2V3hLSlJDS1JTQ1FTaVVRaWtVZ2svM2FrS0F4bW5HYm5LWllEcjNhbHorMS9wcnZldU9kS2NITXFQWGwvMk1UN3E0NHlBM2RVR29YWGduSjZHM2RJWU9mazZidnRSV0VqNmtjQ05VT0FENjNOSGhZY3BOVkN1RDh3c29YeDYwckxqTXZTcWdYUXBzRVZRbjFkVzg1VEhMdkE5UXZ3WmtPVDV6b0JDOU50dXlKZnJjelp6L0xKUEEvdjZ3dFVubnBwMVNrS3p6K2c3N1hYdWdiM0hVZk0za2ZyaWtISlhOL2NRb3JDWmhOdFZKWWVvZTJIeFF5ODBZM0NzbWdDZUxFQ0RWd2tFb2xFSXBGSUpCS0pSQ0tSU1A1dFNGSFl5cjRzWmg0KzNJWlpxSzh2Y2Q2Ri9Fb1NFOGlPeGxsNTdMd09NQ1B5KzAzMDNSMlZWdjZHWnI1V0gxbFhCV0dBMjJ2bVhtQ1NLdXRZZEhxK3NVSDUxaU1yRDNobXZtdkw5cWdOM05leWZKOVRIb1NRM1QySiswakdlZG9rL0JzUVhtbkNUN2d5U0xBR1hJeTg5bnd0enIzbFJDTkJzNGxOUDBRUXAwa01CZnV2MTdNcGpJOFhSZUVkcDRINVRwcTlTQ1QvRkJZejBER0IzdTJlcWpid010bGJDY1VHTVhpeThCQncxSTJHU1JMSjFZb0pyRDVTTnh3TDh1RzE0MElWREJDMmltTml3c0Z6Ly9TYWtKaEF6L1RTQ1BOallvVlJja1dBTjgrRFZmRTNjWmNnSCtkTmZjVitXVlRpbm8yYkZvdVo0M2FqZmg2Q2Jva2NXMVhVYzlrWmNjSDIxWC8vQkYxcTBmWk5iN3ZVamFBTm5MQU5kSmZVYU9CY0hpdEkzY1ZzWXJPNnZDTGo1SjFRWDU2dlBKMmNJWkZJSkJLSkswaFIyTXFXVE9EZU5QcXJmckttYWpVUE01dUFsN3ZRTHVLRGxiWUQ3TG43Z1Z0U2dUdWFBdXVQR3plYWNFUnNFRHNHdTlPOG9Yb1FzUHlJVXI2dkpzSkp4cWVYQ1dnVURXdzdaZis2MTdxNTl2bVJUajdEMCt3K3crMytTaGNPZmgrZTQzeEEvbStsYzZJaXlLbzVlc0hXTnNUbU5iVzR2WXdtdlFIZVFKYkJZRjE0VmIvZWpSTWhmMjlnZEhmbDhTMlp3UERKRklRbGtxc0ZQd3Z3UVcvZzdlWEFsTjE4TENhUS91L09LQzZsSllxVzV6dlJEbWprRENYSVVpTVllS2cxQXpKU0ZKWmNDNlRGMFVyb3BVVktzOUhiR2pONFB1ajNmMGJBOGpMeCtGeHpqSlZkYXI0ZVFBdXdWeGZydjlZVkhtdExHNlVoRTVUSFh1d0VKRWNCZDdwaG5aUVNCZng4UGZEWkdtRGM5dkt2ejRobVBPL2NPMU9wMkZFVDRBM011SVhYNzZkY1RBYlF2dDVzY3I1Y1lZbHRjT0NCVnNETmpZQ3VZNVhIb2dJWWNIYkc1cFBHeVJPLzNjQjk3Wk0xdkwvcUhscG92YjFjV2FadFBLdmhIcDdESnNoYTZrWW80NWd2K3JIQzZmbUZ2Tjh1bnVPcmtqTE9VNzdveDJyRzdUcjlQZ1Q5NjFPWUY2SndrSTlpMCtVTVJ3S21tanVhOG5lK1k2cjd6ZWs4U2MvYXdEczkyZHRpdk01Kys4TWdWdmFKMzBmUU9OcnhOZ1E0OXhvN2hLOGZzOHo5ZGJ1ektmQmdhK0QyS2NCZW5XM1VNWUhucTFjWHUyNEZLSkZJSkJLSko1R2lNQmpCclIvSkFlYk12V3crSmhoUW45SC9QV2VWaWZ1VjV0RzJIRXl1T3c3OHFmRmFMUU13ZWludzZ3M0FXejJCKzJjQys5MFF4M3k4V0xwdk5uRlF0VGpkZWRNNkFFZ0k1V0JRaitoQXg2OE44d04rR2d3ODk3ZnQ1T2g4UHJNOVhhRjlUVFk4Y3dVL0MzQlBjdzYyWE9rS3JVZTdtaFJpdkwyQWgrWXdxd2ZnZDdtNUVUQnREMis3enBUdi9hOG1CaWZyQnhBV3ArdUx3akdCL0wwV0hEUU9QQVQ3QU1jTkJLdFFYL3BXRHh6UHdmT1k3dnkvYXlMd1VtZmFVdHpkM1A1MWFrOWhBSGh5bnJGb0xaRlVCVWFsMFRmZUdabTV3SUR4dG8vNVdYZ09QNUJkdm83dUVzbS9oZTVKSE51b0crUjJyODNyOHorVjBXZ3kwU0xwclI0VUlTZnM0T09pUXFlb25QWmZnakEvb0hxdzdXUGgvdllOY2gzaDY4VUVoTEl5Vm01MVRIRCttdlhIN2NYRDVFamcvcFk4Ri9sNlVkQlVzK2trY0d0anJ2T3VNL2JQQXh4emR6RDQvRjFuT0E2b0grbDgvWDdjN0h4YzJUR0JZd21qTEUyemlkK2ozempndEU0R2RiTllXczd0ck1ENDcvb0diTTQ3OGs4MjZqV2JBTE5Wd08yZUJMelhDM2h4SWUyM0dsVGp1dTUyczVyeHd6NjA4bktGcjlkejJ6bmpyLzNBcUJiQWN4MkJ1LzkwdnJ6WnhENFdGZUhFUldCRmhuSS8zQTk0cGdORitmSGJlUzNzbUdBZmZGR1RWcDFDYlpNWUJpVkU4RWdQTCt2djRFN2lqS0JHTU1lb2U4OHk4VVc3cjY4L3dmWElMUVRPRjlnL1gxaml1SWVIUkNLUlNDU2U0Sm9YaFh2VzVrRE15OHhCYUYzTklMTnZYU0RZbDAycTF1aEU5Z1hlWnVEdG5oeXdMZkJneWZxOWFjeHdPWFdKQTBJOTltZXpnZHh6SFlGdkJ3S1B6d1cyYXJKd0MwdVltWEJTTXlGNnBBMEhLb2R6R0dVL2N4bVlzZ3VZdXB2QzUxLzc5YlBMMWg0SG5sMmd2ejQvREhMOG5hcFpSZU16bXNGMVNSbHd5c1V5YWxmTERYdlZBUjYxZmtjOUwxdG5SQVh3OWRmVjQrL2ZKaDVJQ3FQSE1FQmY1VkZwbkh5K3Y5THhlN1dOQjRhbkFpOHZvc2g1dGZMa1BQY0dxUzkwNWtSZzNEYmpaU0w4algvVDJoR085NHRsaDIwRlpUMVBZUUE0S0RPSkpWY0JweTh4dTg2SWgxb0RTVHBaYmRjM1lDYlkvaXdHK2dSQ09La2JvUzhXRjVZd1cwOGkrVGRnTmdIZGtuanVGNlhpcWRGQW5YRDJZM0JXWlZSUTR0d0dvRHdVbDNMTTlFNVBqam5EL1NtOGlZcVg4dmFFOENRdmRLYWdXMXdLdk5qWjhiTCsxdlVlTUo1QktrSDFJT0RkWG55UEVGL2d6UjcyOWhGdkxhZFFkcUVBR05hSWdxdDJtWmNXS1VGZGJ6UEg2R0taTDYxV2FZdlNsYXpRYmtrY1g5Mm5PbmUrMzl2MTcxNVNCblQ2U2YrNTFqV0FyL29idjNaSUNyL0xrblRYUDAvTGpEME11TC9mRzdocGt2SjRmQWdyMUdic1ZjYXdhZFdCalNmS0oxSXVPd0o4czhIeE1sK29lbnZFQmRzMldkWmoxeG5hVkF5b2I1eFVVbGpNUGh4ZUpxVkp0QW5jLzR0SzNmc3VLek1VVWRoc1loWFpwU0xnTmF1bFc2ODZ3S3RkZ0tmbkE0dFZZcStYaWMvZDFwam5oUFFjWnY2dXpMRC9ERFgvM3dUWnpXUFV6d0s4MDR1ZkcrSFBnSXVXT2Z1QmVoRzg3ci9ReWY3NXM1ZmR5L1NYU0NRU2lhUThYTE9pY01zNGx0dWxSTkYzOUwyVnpGYjhZeGlqMk1LM056R01EYXkwaFBzelM3ZkVPcER4OGVLRS9LMGViRVFtbXNHVkZ4OHZScjZIcE5EYTRaRTUvR3ZFNUYzTUVybXJLWVhoN3pZQ3YyeFZCbG81K1N4WkV5U0VBbyszQXpvbE1FTCsxSHlXSGQvZWhDTG5QUzBvQ1AreVZUKzcxdGZMT0NQWTI1cjVJa3IyQXIxdG54ZGxlbHF4dVZvQXl5aGRJY0RiK0xtb0FBN0NocWR5VUxZaWc0S3RPMTVnZmhabXVneHJ4QW5pc3dzNG9IMjVDL0JFZTA0NEx4VlJuQ21EZllaSWtBKzNnM3FnRytqTnljWC9oZ0NQelZXRTVmTFFNY0Z4R2FESUdPcVk0TGhaNHI2c3lzdWM4ckxhbm5Tb3lleDdvNnlXRnRYNWV4clpQN1NMdDgzNDBuTHduSzB0aGZRVWxsUmw2a1VBTlVJVU1haGVKTFBlUlFaYVNabmpjNE9lQjJlQU44LzlBTTlad3hyWnYrNStBdy8yckR5Z3o2L3VmUWVKcEtyU3ZpYkhFcCtxeXNTSHAvTHZ5QmFPRytFQ3ZNNGJCYndyU25FcEs2UmU3d2JzdEY3VGhOMVdqb1B4blI0V2MvbEVRU09lYUFmMHIwZGJyOXJoSEJOdU9HRy9uSzhYOExSMWJEcGx0NjBnWERlQzlnZ1hDeWhzUmdjQ24xMUhFWGhGQmtYaTFqVTRMc25NQlVaTVk4WnduN3Fzd05LT1JZUkkrMUJyTGpOUVZSMHhLSm1DbVFob2llQ1hPc0NsRnZIYXh2UHphNGR6Mi9XdXc4ZkYyTUlFMjJDYW11UW80KzBXRmNEa2tmSGIzZXZMb2FXa2pJa2ZqYUp0ZzNlNWhhd1EvR0l0N3dmNWNQNnlKWk1WY0ZybUh1QjNCU2pvQm5peno0ZndyYjlRNE56bVFiMWZOWTFsM3hKWGFCeHQvRnhPUG8rdG9sTGxkMDJPQk1iZHlQblh0SEpVWW5xWkdNaG9VWjFXR2lLWU0zTXYwS2NPOEVwWFlQZGtaUjhkM2hpNEJSeS9QemFYKzJSY01QY0hSNy9kLzR2Q2J2eSsvaGJnZ3o2Y2E0MmN3ZjNya2JhMGlCRFgrdFkxZ0MvN2M5LzViQzBEQW5QMmV6YXhTQ0tSU0NRU1Y3aG1SZUdzeTd3d3Y3OVN5YXJOeVdmVStDVnJoc1NPMC9UYlhYZU00dkdqYlpYQld2dWE5SFFVVWZGTFJSelV2dEdOaysrb0FPRGRGZVZySnRHd0d0OG5NWXlENU1mbTZ2dEhhdmw4TFgzQTdtc0ovTGNWL2NSdW42S1V4TlVNQWRyV1pET0dOdkZBYVJuRk90R2didGNaNElXRlFJMTFGSWNIcFFBRGsra2QvUE1XMit6ampnbkFuTnVNMTJWbEJyZG5kaDVGNW1CZkRxaDh6TFNkT0hhQkF6Z2hMQWQ2TzgrUVU5T3pOcitqZVAzbEltVkFPS0ErLzU0dnNQVVVkSWY4WXY2MlAyOEJmdDJxYk1PUFZ6Tmo1TE4rYkRUWExwNEQ3Sng4VHBScWhuRFoydUVjQk81WERiNFhwZ1BaczRHUCs5SSs0NkU1NWZkZ2U3dW5rcW5qaURIZEhULy8za3BnNGs3SHk1U0hKakhNOGttTzVDVGxNK3VFSmlFVXVLTUpoYWo4WWs1d2hxVHcrRm1razJWVEx3Sm9IQU44YTgxc09aWExJRVZxTk5BanFYSXl1aVNTeW1Sb0k5dG1uRU1iOHJZd25XS0ttdFJvWGdjdUZqQ1RNQzZZRTM2dGpkQzlhZFpyemtwZzlWSDc5eGpUbmQ2V2VwN3pKUjRVbGlTU2Y1b2JHM0tzc2RCYU9sNHJsTm1Ccy9kVGVIcWlIYk5PalNwNzNCVm5YU0UraEZZSmd0K3QyYTJwMFF3S0FSd0RwVG9RMVE3bktOZTdWN3NBVVlHMmdYNVg2VmZQYWtld2ttTXVMeFBITGtNYnN1THNqeDBVclQvdkIzeTRpcFZqWWh6YlBKYlg5ZHJod0pmcmdmOXA3QVVpL0NsMnY3YUU2M3JpSWw4L3NnVXJyV3FITTNQNDQ5WEFWK3RaTVRWMkM4ZWxnNUtkWjdCcWlRMVN5dTJUd2pqbVVwZmZxNXZuM3B2R2JlMXRwc2duc2piZnRIckVtazIwYU5ERHkwRUEvdGJHZk8zRW5heldlS0tkOHRtRGs3bTlCY0lEK1lNK0hIOERGRWdqL0xuTkJRT1RLWEtYbExGL0FnQjgxQmY0YmdPL2cyaGMxcU0ybjRzSzRQNTFJSnZqK09jMUdhZlBkMUl5YTZNRG5kdUNxTGZiL0FQNkdkQW1FMjFHakY1ZnFNbXExVnYwL3hzUWw3UEI0aDFOdVkyUG5HY2lTN0F2N2NiQy9IanpzekRqWFJ3bnU4NXdYcWEyZVJ1Y29uaE1ONDRHdnRKSlRCSFcxYmMyMWcrNHFubG1QcXN5SDIwTE5JZ0NIdjJMVmFnK1hneW9mRDBBR0Q2SkZaTkRVb0N4bTRHdk4zQi9XSE1VZUxNN0t6b2RKVUpJSkJLSlJPSnBybGxST0QwSGVHS2UvZU56OW5NQ2ZtOUxaaEl2ejFBeUhNTDlPSGdySzZNM3FkYW5yTGlVSW1ScEdiTWFmdHRXdm14UUh5OU9JbFprY0hEdHppVGxoMDBjZ0x6UUNmaGxDd1hLNXpzeGFoN2t3Mld5OG9CSk8xbk9yNWM5ZS93aXhZVWZOM1BRZFdNRE5ncDdZaDVMendDdTIxdkw3VjhMMkpic3ZibU1FNDVYckFQdzBqSWc0enp3eGxJSzZ4OW95dnNjQ2MxNmlPVW43dVFrQitCMzg3TXd5N2tpM3BxZnI3Vi9MTGNRK085c2xyLzlPSmdEWGRFYzVsd2V5L3JNSm9yelAyNjJGem8zWjFJTS9xSWZCNlBPTENlTXVHTXFKM01WNVV3NU96RTdRalNZeVMvbUpGTjRKd0k4dHZyV1V5Wm14YVdjeUh5MFdyOHJkRXdRQXd4Q3pOcWZ6UW4vMkNIOExUNWE3Zm4xbDBncWs3ZVg4eGJrQXl3WllkdG83aVZOeVhaQ0tQQmFWOXZIdHA0Q2ZsSlZvalNPNW1SMVJRYlBmVnBpcklHenJMeUtWU2RJSkZXZHhEQldwaFNVS0ZsOUQ3WGhkZWJ6dGJ6RzVCWlM1THVTbGlrald5akJhaU51YjhLYkVRL01vdjhvd084eElKbmpSSGVQNmVzYk1OZ3FxZzJlNzhSMUc3MVVDVGE5dGdRNGtrT2JpeUVwSE12MnIwL0JkWDgydldQMVJLdDF4eW1LVGh5bVBHWXk4WG8vNHhiZUx5dmoyUHBPVlU4S2J5OGdKcG5DTU1Bc2IxZnN2am9rS0ZteFpoTnZIL1pSbmxlTG04THZWcS9SM0pBVUNyRHF4OVFZMlVmRUJBSTNOZUk0TXpNWDJKb0pmR0lka3p6ZGdRM001cW9haHlXRk0ydDkybTRnWFNXRUZwWFFjMWJRT0lhaTV1RWMyOGN2RmJHWFJub09jT3NVNWZIbk8zRy9GNCsxL0k1L1Arak45eGs1Zy9lL0hjaXMyc1l4K3Q5VDRLZWFHWmFVMlhzdGQwdmtIT25wK2ZiNzM1UHQyT2p4eVhsS2RySVJ0VUw1dDFsMTF4cjk3VDVySytndU8yS3Rwc3pqYjMvMFBMQTluL2ZQRjFCWXY3TXBLM0VBTmdyVTl2Mkk5RmVDTGVmeWdYa0g3RDgzMUkvZmVWK1djU0pIVWpqUU5FYkpzdjU4TGZEbkhnWSs0a1A0Mk1lcldjVVhFOFNzK3Q1MWdOZVhNdGdMQUN1UEFpVXJPZWVMRHdFS2lpdG5qQzZSU0NRU2laWnJWaFIyeFBJTTN0U2N5d2VHVDNiKzJ0SXk0SlhGNVJ1c0M3Wms4clBLMnhSdFJRWXcrSGRsVXJUZ0lMTlFkcDloYWVDTzA2NWxNSis5ekVITXIxczVhUkNDOEhzck9OQTNLbDI4UytWL3RmU0l2djJHUUF4ZVBjbWxJdWNaSjFsNTVmL3MzRUpGMkZIend5YlhiRU4ybk9ZMnlqaGZ2czhIeXI5dk9LS3d4UEUyMlpMcDJqWVRXVkIvN3JHM1BEbVhyNVFPQ2szYjBiNjRJc08yb1FnQWpKcmgrUE9kZlErSjVHcGgzZ0ZnMVZFR2dNd21UakMxZGpCN3pqTHJibzdzV2k2NXhybW51WktOQ2RBZXExc2l4ekI2UWNjcnhjOWJqSS9QNGFrTXVqLzN0NzZ2ZnNjRUJuM1VwZXQvN3FVbjd3ME5sQ29jVjRnUFliYnY1RjNLZWVUcjljRHNmUXhZQzByTEdLaXFIa3pSVFZRYzdUZ052TDZFb3FRUlVRRVVRLzhxeC9rb3dKdUJNWDhIOW1CcXB1eFNrZ0Z1YWdRODJSNW8vNlB5dkR0SkJpWVlOL2xNRE5OLy9NSFdGRkNGcUhqb25GTFY5MlI3L3E5dVVOM08ybGRpWlFhelNRVVhDNVdLdmNISi9MMXpDL2s3MUkyZ1lKK1Z4M0Y0VXBoOVQ0cm9RRnNiRDBmTVBhQjQ3d3ErN0E5TTNjVnFGWUQ3bFpINDJiTTI5NGYwSFAxS3JRV0htQlR6NnczY3AvVXNTQVFKb1J6LzZUVUtWaU84aHo5ZmF5dnFIam9IREpsZy9Mb0ZCemxXWG5xWXgxWktsSzN0U29RL3JUaU9XTWZpeHk2d1dsUkxzMWllUjJidE02NnNHNTVLVVZoNGcxOHFBdXBFMkFkMXRieXE0ek1zMkhqUzFpTmJJcEZJSkpMS1FvckNsWURJaHEwSUZSWDkxQk9JRFNjY0Q4eWNjZll5Uy93RUpXVW9ueStHNVA4NVVzSDlveXBUVUdLN3Z4Z2hkeUdKeEI1L2kvT3NRb0NpUzR2cVNtWEdpR2I2eTRuUzV6SGRIWHVRdnJKWUNmeEpKRmNiZGNLQjNuVnR5OVpIcGxFcysyNmo3YktSL3ZySFdHRko1ZmpRcCtjWUM2a1B0ZVlZNis5RCtzOG5XUVZKdFQvdXNRdjBSUjJVeklDUXE5N0NBNjJadUtKbkJrQ3hNY3VhYVZrL2tpSlp4d1FLWVFDRndzWHB0Snpva2doTXVvbkw3enhOVVM3alBHMG9UbDlTQk5Fak9heVNNcnRZelZSV3hqRnJtSjl0dFVUL2VoUURrNk1VYjF5QUdaVVZKU3FBbWRsaVc1aE56TUxWUTgrcXEzVU5Xa05VeEVkWVRiQVA4SmpWMTNuMFVtWm0rMXE0bnVPSEFzLy96VURBMmN0OExOeFBDYm9uaEFMYlR6bCtmMGMwcWdZc0RWRHVUelh3OXgxUW43WWIrN09BQjJjekcxZkx0bE5NZXZpOEh5dmkzblhnRjV3UVN2SDV0aW42ejZ2WDcrZnI5VC92NFRZTUNCaHh4MVNPTmYvY3d5engxU01WNnc0dmEzS0xzNHF6VUYvK2RkVGdXdmdPRjZpQ3Rnc08ydHM1Q2VwRmN2dTh1TkI0ZnVhcGZVc2lrVWdrRW1kSVVWZ2lrVWdra24rSXByRkE4K3BLMWxXb0gzMDcvUzBVcWJUZDNJWDF5dCtINk5uNTYxYlByRWRGQTVrU3lUL0pjNTFZeHYvM1FWb1VBV3dZRnhkc1gvNmVFTXBqVEV0Ty9wVnRUaHJtUjhGenNUVkRNOWpIUGd0VU5PNHQwSGkwenRqTExNUk9DY0JpRi9vbVdNek1RdDJjcVRSMXJSRk1JYlJlSlAxUEE3ejVPWnRQTWdPM3RJd1ZabnV6bUdFYUZVQnh1SE10aXFLZGF5bnYvOE1tVm1qZDhBZlBXOThNVUlSbFp4U1dNTU0zSjU4V0RpS0wrZTRXRlBCOXZMZ2RIbTdEeDRYdFdVS28wakF1SllvWnBlSStRRkZWUzZRL3YrZk1XeWxJVHRySmFxUjdaMUpvMXlQWWg0TDV1VHplRC9DbUpkckpYR0REY2FCYmttdmYwNGlXY1d4U1hWcEdEOXExeHlrS243MU1lN0xSM2ZuOHAydUJFeGRvWFpZYXpZckdBRzl1aDRrNzlOODdNZ0I0cmlPdHU4d21Oc1VUWHNRQ2Z3c2JUNHZ0SzFoNGlGbkZGak10UDRhbnNtSnM3QlphVnJ5d1VCRllCVGMxb29mM013dG9ZL2RpSis1bkloTmFUVUlvdmFhZEVXcjE0ejZ2WTZYblk2WXYvak9hNXBCTll0amZSZGlzL2JpWlZZdnhJY3BqK2NYY3Q1MVZFUWo3QjBmWjJENmE0OVFFQ3M1RzluL2llcDliNk5naTBNdGtQd2FRU0NRU2ljVFRTRkZZSXBGSUpKSXJSTjBJK3FtM3I4bjcvZXJScC9PM3JSU0hNM09CZ2VQWmxYM3RNZnZ5OEkvNnNKdzV2NWppeUkrYjdUOURJcm1XcUIxT1c0UVBWbEc0RkdUbTZnczVtek9yUmxsMmp5U0tQa3NPMDE5MTdQWDAwNTIrUjFsR2lFM2F4bDFMRGpPVGNFQ3lhNkp3MzdyY051K3AraGljdWtSLzJRc0Y3REd4SlpQYnByQ0V3YWZWSTRIdk4xSTRBeWllVGR6Sm04WE1SckwxSXJudW91bWNPcHR5M1hGN3F3SXR3MU41RTZndENXNzhnMzhmYWsxTGdvSGpsZWNlYVVNeHRhbFZlTGFZS1hxK3JDckhWM3ZqM3RBQXVLMEoxelcvR0xqblQxWnNMYmpUOGZwcDJYbWF3WVp3ZitDeHZ5b3VDQVBNckY2UndkLytmQUY3ZVd6T1pKUHIvR0kyTDZzWnFnVHVNblBaTEhwNUJ2dFltS0I0UEFmN01LTzdZd0tYOGJjQTRYV0JiemRTUU41d2dnRUZOYTkwWVRCRUs5Q2V2TWh0K2tVL2J1dForOWducEZNdDJraXNQbXJiOU5SaVp2WjFZUWs5a3grYVExL2pFYzJZeWF5MmtndnpZNjhXVjRLUi95OEtHMlRxRnBkeVgxTVRvTEVnbVQ0YytHT25ZbThtcUJaQSs0M1RsNHcvdjNZRS96cXE0QlFCQ0JIUStMaXY4NForQVBEcGRjNlg2ZmxMNVRUQWxFZ2tFb2xFSUVWaGlVUWlrVWl1RUM5MEFocEZLNVA0ajFjRDQ2d1QxZWJWbGVXV0hXYTU5NWZybEV5aDZFQ0t5WHJlNWNtUnl1VFpWUzRYeVM3bmtxdWZRK2RvQS9ESER2cThYaTBNYTBUdjBXVkhlQ3l1T0FLODJKbDJDa0pzRTJLVFZoVE9MYVNJMTZFbUJUWm4zTktZbFFWTFZBSnljU2xML2V0RlVPUUVsT3plQ092OVFCOW1CUnVoRnJDMWxKUTViL1piM2hMNVpVZUFYN2NwM3NYQ1UxajBMQUNZL2JySDZrRTdLbzNpNi80c05xZmJtMlVWa1JmWnYzZHNFSnZzZmJOQnlhb1duTStuT1BuSUhIcStDbEhZWXVaMkZKaE10SGhvRUtVOGxoQ3EvQlVpMzRVQy9qOXVHMFg3MXZIQW8yMW9lWkpiU0ZzVXdEWlRmTTB4Wm14L3VBcm9ta1E3RCtHMTI3WW1NOGdMU3JqUDdNMEMvak9kLzkvY2lOY1ZiVGI4QzUzb1RXK1VKZi8zSVg2bXNBVmJsTTczdmE4bFBZVEZiM3hMWTJibVA3T0FsZzM1eGNEamN4bjQxUFlXRVUzbVhMRlNjMmJmRU9ZSExML2I5akd0ZFVuMVlBcm1ncWdBaXRVM05LRGx4ZjJ6akQrL1RRMGVPNDZFV1Y5cjhFYUl3bCt1QThadk4xNWVTNFEveGZsZnR3RWJOWFlTZXQ3TkVvbEVJcEY0RWlrS1YzRkNmWmtGczlsQnAreTA2dlNOMUViS3RkU1BwS0NnNS9jNnRDR1FWd1RNcnFMTmlxb0hzUXhPQ0JoaGZ1V0xuSDk2SFNjRmVxVnNlb1Q0T3ZZUkV3eE9abGJHSzR1ZCsvdTFqV2M1bXRyWHp4bXAwY3pVK0dXcmZibGVnRGV6ZW95eUtQd3N2SjNQbHo2K0Vzay96VWVyMlNXOXBBeFlNc0srY1p4ZytoNldUL2V2cjJSMjNadHFJSEpNQUFBZ0FFbEVRVlJHRVdXU1RyT2JSOXM2Rm0vMDJKZGwyOFZlSXJsYWVXZkZQNzBHN3RFMWtWVURFM1lvb3RwclM0QmdYK0NGemh4M0xEN01Kc0VBeDJkYTVoK2tLTncweHZGbk5ZNW0wRWhZUW1oNXNMVnhWdU90alhuVG83Z1VhUHVEOGVlMmkrYzV6aGxhd2RzVm5EVVRCaGh3RXp5N2dPTGZBNjA0QmdPNExaWWNCcTZyeDJabnQwem1keEpDN0xaVHh1UHFqUnFyaVFoL05sZFQwejJKTnkxUGQxRCtuMytRTmczdjlySmQ1dDQwM2dUcWMvWDhnMnlLZDMwRDJtWE0zcWVNN2ZhZTVYNjBPQjE0dlJ2SHltTDdodmxSUUE3MHBtaXR4dGNDQktsRTAveGlaU3lyTjFaOWJ3WHcvU0Rnalc3QVUvTlp2WEpmR3NYalJlbktja1dsdHRuRUFoSEllS2t6UldsSENMOWVvekgveFVMN3pQK1djY0FUN2V5WGJWU053WmplZGJnTlp1MEYvdWVnQjBheldBWUpwaGo0SWd0RVpySzRudS9QTmw1V2orcEJyQW80bk9OOExpZVJTQ1FTaWFlUm9uQVY1NlpVRGd5SFR3SU9udE5mNXA0V0hKQzRJZ3FQYUdZdkN2dDZjVkt3TmJQcWlzSTNwN0lzcmVWM25HaTgzNXRsamI5dGM4OXZxMVlvY01GRk1Ua2hsTjV0WXpjcm1YeEdOSXptSU5OWnFTUkFINzdlZFRqUTdwUkFRWCtKay9MUGxuRXNvUnkvM1hZQ0ZlajlmKzNkZDVoVTlmbis4WHNMdS9UZVFUclNpeFFSUlVWRjdBcVdhT3lKSlpxb3NVVk5va1pqakRWZll6U3hSQTJ4aTQySUJSRUVSYVFMQ0VpdjBudG4yZnI3NDk3NVRkbVoyZGxsRjFibS9icXV2WGJuekprelo4cnVmdVkrejNrKzBvZVgrTVBMbmFPajMvYUZjeHh1WC9DT0s1QUFIRHFCQTF1aEg4Q2oyYkRId2ZBdC9hUnZmM1NvTTZTajlQZkpzUThBTGQ3cW5wU0plR0JnWWhXR3dPR21RZFhncEdXUlBsOWF0REt2WnFiL2QwYjIreTJ0ekRUM2FNM0tsZjRiTVludjc4YzRiS3RkV0trYitEc1IyUmRaY3ZEMy9YcTNrWW5YeG1ET1JsZEN4cHFNN040dmc1V09BYmNjNC9ZV0Z3NFBuK1F1NE1hK0RyYmptYkpHdWo5S0pXNm83bzM4VlJLMUt4ZTk3KzZOM0VaaFNNZnc1ZnZ6WEUzOGZaeUoyTG8yZEp1RnlBUDZIZW9YWFhmNjJ1akIrcGE5ZnE1Q2hVNEdKN2s2ZFhkMitJSEEzZGsrWUgvYWF3NHJyK29wWGZlUld6ZElEZ3BmR1JLKy85UFdPRHk4NnppUEgwTVBFcTdhRWIwbFErUHFmaS85dUVONit5S0hrS0YrMjg5ZkFRK01kN3VJV0dadmNKSEMxVDJsTy9wTHg3WHc0M293Z1RHdzVKRDdrUW1KclR1NG5ZdGZZaFZvNU9WN2U2R2ExaWk2M3VYZC9YbHF4MzYzUUhscmp2L1B4bk5qWDM4ZmtVQW9uRjhRZkcyclowaWZYUjcvTnFFQ0dmMTlFU0g1MDVOTFZrQUNBRUJwRUFwWFlKbHAwa1dkZmRROVZpQmNGazV1NDlPcVJrWTVtbDlSQkU2ZFMwMXhKY0pMMzNtd05yaWRCOURGbmFKWUdtdDMrYlRVVy91N3VtTFVrckxaYm5aZWNQS1k0MXI0UTh3RDQ4TzNuNTdxNnQ5b0h3UkQzWFMwSzFTK1crZXdQSEwvMjlWMVpjUUg4MzBLWEtTbDIrTDNVZ053NlB4enFpc0JuejNUcDc5T1d4di9sTlRjL01SL24wdFRuUWNjRHByV0NJWTlrYWFzQ1ErRks2ZExvNi93dU9QV1VXVnovNzg3em1jTFBUOWQyaFF4eWRXK1hPbnFFY0dBc25xR3crSm92NitCdnVLSm1MNDI5blc3czZYUTFzdE5xanNRSHJNczl1UmFWU3JGUGpnVlVMV1NLMGpqMmJuZi9YUjdOM0ZBdDNwbi9QVXJwYnFTOTQ1anc1Y0hlZ3BITHQrZUZXd3hFVXZ2SnRIdjk0WStSUVBnVTErTmZuWkhYa0Y0ejltcmUwclg5cEorL1lrRDNjdzBuNm0yYTcvZlI1R1RtNldudXVmeDBxMitia3ZocEhhMzkvZjQvT1dRbGtFRjhwanU5djcrbjVESTU0TjJkWDI3UUp1SjRmTml0LzU0ODRMaXR5ZjUvMVBIK200YlVTQlg2MGErbjJOWnQ3djQ2dHVBbm8zOW5NZjZuNVZJK3dqSi94dUh6WEtsZFdCYkExdjVQZnJhN0tJRkpsZjA4SHRqL0FwcC91YjQrMWc5SS94elNGYXU5TUM0NE9XVUZGZU5mN2s4ZW5GR25TcWVFUENEK1o3b01XRGhscUxyQWdCUTFnaUZLN0FMT3J0SDVIUFRnc3NDcDdXRnFsTEpwMzVGdTI3bGp1TGJHWnpYd1FQZk9sV0tWbG1FR3JQczBQVzJDZ3pDMDFNOW1CczJ5NVhSdlp1V1R5QXMrWG03K3d1ZkV2aW5nZEtHM2ZIYmVDUXFLemQ0T3R4ajMvakR3cDlQOG9lWHdFUWZsM2QzNE52bnhkamJHZHpXbFNWYjlubjlTT05YZU1DN0o4ZW5oa1k3UGZUcHlhNk1BbER4N056dlUyOS9WWGdhOGN2ZlJhOVNBNUM0MlJzU24yaXVhMFAvdng2M3ZQaDFFM0ZaTjQrenZ0OFFuSnd0VXVpWXJYN1Z4RnBZbFpWYW1kS1RwM2tmNHJWb3FGdEYycll2L3JhT3JDYzlkSEppOTF1dnFqUjhydlMzU1VXdnExTEp3ZWpmVC9kWlUwOVBDZThkTEVYdktaeUlEdlVjbU9ia3U5bzR0Q0wzdGxHbE81WC83Q005ZnZ0b1lYQjcrL09rZThjNkdQN1BFT25tVDhORDVBMTczTi80dXQ2ZUZHMzBVZ2VzUCs4bS9XRnNlTmphcklZcmlpV3BWeFBweEpaRmUvWkdHdGpLZ1hPZzJuM0wzcUxWdFNWUkpWMjZzb2Z2UHp2UEZjMjM5WmNlblNETjIxVDY3VVpUczNMOEF4Q0p0bzhZdmJSbzlmT1I5ZHc2NUw4UloxQmUyTmxuNld6ZW0xaEZjLzJxNFdjUzVPWkxZMFArWm5ScDROZWdTaVhwajJPTGZtNEpWRzdQMnhSK093QUFEZ1pDNFFxcVNyb0hmUjh0OE1BeE04MkRqSGN1aW4yYmFOZWQrNWEzSlhtU29wU1VZSGk4YWE4SGw3MmIrdFNsZXdiRTM2ZXBhOG9uRks1ZjFTMFE0Z21FcUdPdktucmQ5YjFkNWZ6Rzl6NHRMcDdLNlQ2TmJtQ2NVeTIzWndWbnVkNmU1ZE01bno4N09QSEtnZHFmRjV4UnZFRFNRMTlMcTNZV25Wd2luaE5hdWwvY1o0dWwrOGI1ZExOVk85eE9JK0RGYzN5dzROTDNwTloxZkpEaHZpK1p0QUtvQ0FKLzAySmx2RFV6SFhLYzFkNlRLcldzN1lyaE4rYjRBK3pCRElxQVpOV2prUS9FRkJlNkplS3FIdExOL1Z3bGVmY1h4YmUrYWxQSGxaamZoVlFPMXEvcWNVeWtRRS9UNWpXRHk2cFVrdEpTd3BlRldyTXovTzlQajBZZVZ6U3FMdDN4ZWV3cTRmUlU3OXVrSCtQdi83UTFpVmRYajd3MC9ITHptbjZ1ZWpWeEc0WUNPVGgrL1h0cDZ1ckV0aGxOaXNJZjgyMzlmYUQreStYU00yZEtEMy90OExTMEx1amtTdkJSUzZTSHZncS9iczVHNmZxUi9qdis4bmx1OVJNNjBlZjRGZjc2ZVRjSG1pbHlXTHdsSkJDdVUxbjZ4NWtPeWUvOTBxM2ZIajdGcjllVWlBQTc4RDdKU0hON2tWZmo5TTVOVkxNYTBua2RIWnJXekhTVjk4TmZTejJidUozRmY0ZTZLdjNkZWRMRUg0dFdWYmVwNDl1VlJLTnFibUVTbUFSUmNtVjNvTm82WHZ1SXdHdGRVT0JXRzVHYTFuQUZjV0M5OUZRLzl6L3I0aUQ2TjU4RXE3WmphVjlYYWwvUGJaNWltYmZKVmVOUG5lNldibGQvR1A3Ny8vOC9FM0RRRndCd0NCQUtWMURYOVBLQTdybkNTbzBuQnZ0MHFDcy9MRHBvdUh1QTE0M1d5MnR2anZUUno4T1hCY0xqeHlkS2c5cDRuUnRHeG01Vk1LaU5UNk1ycjlPTlUxTWNYSTlmSWMyS1VZbmJ1WUVyWTkrYUV6ME1XYkxWQTdnWDRsUzJERzdyN2FTbnV1cDVRWXpUd1NJSHNYTTNTa1BmVHZ5MHVPTHN5L0ZnUDZNdzZHOVJ5MzNlcnVrbHRhM3IwOWppYVZSTmVuU1FKeWQ1c1BCRHg3Yy9TbytmNmhENzQwV3VITjYwVi9ySEZKOWV1anZiSDM0ZVBpWHhucU1BeXQ3eExhUXVEZjNoV0hJL3lWQXBraTdwNm9veFNmclRPUGQ2cjV6dTMrRXJlL2o2enhhN2dpbjBnMlhIK3RLMzF5UzJIK21wL3JzSklMWWVqVDB1S2MzRXRnRTFNMzNRZlhCYkI2Mi8rYVRvZUdKQUMvOXU3OWp2dndsVkszbFplcXBQS1EvNDgwbnhKNVFjRWVVQWU3UmxralRvVlQrdW5vM2R1dUNrVmc0aGIvdzRPQmFyWGRsL2kzWmtCYXNiQjdTUTZsVXB2bnE2ZHVXaWJhMWlpZXhwdkhXZko4aWJzdHJoODdjL3VqOXY0K3FlS082b0p1SHJ4K29wTERrOGJGak5CL1pQYlJ2OG0zdGRiMWVVUGpQRi9YSHZPTlpqcEEyRllYaWZwaDZiNWhjR2lwWFNITEpIYXlXV2xpTGRmcXgwY1JlM1puaGlZdlFEZmt1MnVyL3pDK2RJL3pwTHV1V3o0SFBkcWI0UDNwOTlwUGZoblhuUzBJNCt3UC84OU9BNHIwRTFIMVFZdjhMajJGZk9jNkE5YkpZTFNTN3Y0ZWV6ZDFPSDNWZjE5T1hRT1VOKzFVZTZ2azhpcjR6L1Z4MTdoSVBsd0tTRzA5ZEtMODRJSHJENFlxbjA3U3JwMHU2ZW1QQ3hVMTBBTVcyTksvUG5iUEJ0YnV1ZitIc2kwa3ZuQm45K2ZLS2Y1MUNWMDEyUnV6OVBPcjJkL3pkdUtteW50R0dQVzZJczNlb1FXZkxaa1NlM2xpWVZIbVRvMWxENjR3bXVIRis1UTdwOWxMK0grazFmcVZ1allHL29LcFg4KzVpVzR1YytubG5yM2U2dVpxWjBSQzIvVi9iaytMTlYveU84VG5IdFV3QUFLQStFd2hWUXU3b2VvUDl6cWdmR0ExcDRRUGFQS2NGK1lLRUNBL1ZZUGE5T2U4M2ZyK29wbmR2QkU0NUowdEhOWFlYeDdGVGZ0bGtObi80VUdicnVLcnhjM2owb3A2NHBPc2dMR05UR0g2ZytYUngreWwyazBFclpVTTFyQm9QdEFubVFlLys0eEUvRkxvdEF1SEYxVjJrSEpsVjVkYWdENFl3MDc4ZnFuZjdBRUcxU2wxQWI5a2pYZnVSVE54c1hubksyWkt0YlVjemQ2TWM2b0lWbk1kK2VGYXdTZW1xU0I3R0J5NXYyQkhzMUF6ZzRHbFYzcjhuOEFuOUluaGhSWFZRZ245STZhb2tQY2dYK0htZmxPZ1IrYjU1MFV6OXArYmFpbFlicmR2bURlaUl1N1hiQUR3VTRyS1hJLzY5ZlNQQjNLcFpIQnJtbi83eE5ydWlNN0NjcmVhelh2Vkh3RElLOEFzOEw4TlJrSDhRT2VIcXkyNHFWaGQzWjByMG5PRWpkblMyOVBOTVQ2NFlXQ096Yzc3TVZBaFBlRmNpQjVmOU5LcjU2dWxNRDZmSEJpZTFMWlBYejNoenB6RGVLcnRldWJ0Ryt3UUg3ODZKZk4zT2RRL2IyOWFROTJkSy9wamtrUHIrVDIvUDh0L0JBL0pQZlNwOHNrczdwNEtCOGFDZi9uUXowSzA1TjhUZzFhaWljNmdQMlQwOHAvc0QraXUwTzN1ODQxcS94eWExZFpWdS9xcXRXL3pYTlkrR3NYT25ONy8zNmJOM25VSFIvbnQ5RDM2d0tidXZhajZRbkIvdWd3cmMvZXJ3c1NmTTNTUy9Oa0s3dDdjY1krcjRidVVqNk5NWkVjaStjRS95NWV5TlhOYWZJRmJOdnpmRkJpdVZSeHVGN2Nqd0I5R3V6SGNDZTA4RUIvb0FXRHQybnI1WCtNQ1pZRlhzZzlrUnBHNWViTDkxNW5GK3ZQZGtlRXdkYU9qdzF5UlhjZnowbGZQM0ZXNlhuQzF2MDNkRFg3NjlSUzZSSHY0bCtWdDMrUEg5dUN2UXN6aXNjdTc4Mld4cFh6SVRSVXZCQWJPUHFQZ0NRa3VMbmRudVdRLzNReW5FQUFBNldsSUtDaW5teVNyeGVxb2U3ZXdiNDFLeUZXenp3YUZMZDFTV1h2Ui85ZE1OL25lVUI3OVVqNG0vM1AwT2sxcldsZ2NOOCtZbkJVc3RhMHFYdmUzRDB6N044K2R5M3dzUFN5N3Q3cHV3QnIwU2ZZT05BTmF3bWZYcFo5Q1AvQWNjZUlmM2pERC9Hd0tBcExjVkg3R05WRjRmNjUxa09VYnMyZEdWRmgvb09WOTZJTVdsVC9hcXV4Z3YxM0RTcFdvWXJFQ0lOYnVzUEVYK2JGS3hDQ0ZpOHhhZW9QWGlTTCsvUGM5WEdpQVh1Tjdka3F5ZTBDMzF1cis0WjNsTTRjUG5ZbDRQaC9NaExpODRnWFJLL0dpbk5XRmY4ZWtqYzlPdkxaN3ZKL1Bmd2NKU2U2cjhURmZLZkx3NExnWEZFUlpEc2Y3K2ExcERPYU9mUXA3aVdFV2twL3Z1UW0xLzh1bVdoWGhWWEtZNWRWdnpFdHBWU1BUWk1aTDlTVTN4V1cwWCtHMWM5bytUdHRDTGJUNVNGUnRWOG9IRDhDbGV0Uml0V0NMUTFlSE5POUdyUzZoa09ZRU1QSUVUZXZyajVSV0k1KzBqZjUrejFKWC9zMVROOFFPU3JsYVcvLzRPbGRtVi9SZ2dFN3ZFRURoTGtGL3owKy95WDE3aTFJa3IyLzBVQUtvYUsrSGVYU3VFSzZMUEZyczdZdWQrbmExWExjTSt1dkFJUHp1Nk82UDJia2VhQmF1VHN1LytjS3IwOTF6ODNydTdCVG5hZUo3cDRaSUtQMkRlczVvRmF4L29ldVAxOWN0RUJUdUNvZm5sWENoL2RyR2dGd2Q0Y1Z5VUVxdVZxaDFUSW5OTEdSLzBmL01vOWhXTzVzb2RQZVR2L0haK0dsNVBuYXB1L25Pd2ViTkZPb2E2ZTRVa2hBdmRadTdJcjhPcFdjWis3U0pVS3EzdCtIV1ZHOC9kL2NBWHp6Wis2S3FGRkxlL0g4SG5oZmRCT2IrZUtsZzE3WWorV1VGZDg0QStRMGZ6NVpFOFlFNjlWUkhFemh3TW9IeFg5d3pHQXNyTjJsNnR3RTVGWElPVWR4RE40dHV3ck92bFdMRGtsK0x2MVV3aktTak8vUW5rOHJBMTdwSWVMbWN3c045K0ZFN0hzem80ZENBZHVYMXFKdmoraTJaMzkwNWs0Ylh0V1lvR3dkSGlFd1FBQUJCQUtWMEN6Ti9pclpTMkhqTy9NOVFRVmtqUnZvL3VmSlNLMGd2YmNEaDRVNWhmNE5MMVh6bk5JdVhTYnIvOVZIMDkrTW5LaGcrZlFRV0JHbWorb2xOY0FLSEM2NUxGSFNQMUNlbzFWU3ZWZytZUDV3ZFBlNm9WTTluWlpkNThhTmpiT1FMaFBVMC9FOGVTM1BpMHZZUHdLYWRyYXdsUHVQaXphTW1QRmR1bkM0Zjc1bXFPa0cvc0dsMGViM2ZyM3gzdUNrVlArR3pzOER6eUdHb1duWVlaT1hOZTVnZlRBUU9uRCtkSmpjUWIrQVdrcHdiWWUwZVRrK2ZVdXJnOWllVlM5QUFBQUFBQUFvR0lqRks2Z1VsT2tQdzEwMjRobnB3YVhMOThldlpkWFBKWFRQWlB1dHo5S3ZadTRldlNaTTEweFBQUnRUM3AwZkF2cHJpK2tKalY4djlsNTB1aWx2bjJsdFBLdEVnN01tdjJYcjkwek9PRFJRVkxyd3NtWU51MXhLTjJrY0ViaFBrMDlvY1R6MDRNOWxTTzFxdTF0VEZqcG1aQWpQVGhlZXZ0Q1Q0angyOC9LdnhJNklGQUpIT2dIbkpIbTFoSnJkcmtmWFhFNjFaZGVPeit4KzVweVhmenJoOCtMWDMwQ0FBQUFBQUNBd3craGNBVjFmVyszZTdqbWYrN0wxcjZ1UThRSnF4d0tKbUxoRmdlcGwzZDMxZWczcXh3S1orVkt0MzdtMlc5ejh6M1p4ZVRWbnFWWWtqNWZJdjMyR09ucmxWNDNNMDNhWHc2OWhBTUNvWEJrVld2bGRHbGZZZUNiVitEUXRHVXRWeGIvN2poWDNzYWJXTzY1czEwQi9PZXZvcSt6UFV1NjkwdnAyY0tBL0xaUjVkTXpPZExlSEU4YTBxcTJMLzlwb1BmM0Z5TVN1LytWTzZSZmYxS3krN3kwbXdQMmg3OE9YeDZZWlJzQUFBQUFBQURKZzFDNEF1cFVYN3FtbDRQWVJ3WjV0dm9VU1Q5c2NpaWNhSlhvd0dFT1VLL3VLYjMwblZzS0JPeko4WVJydnpqS2s4OWQvRzd3dW45Tms5Ni8yR0h5Uzk4VmhzTGxXRVVicUppTkRJV3JWZ3J2K2Jab2k2dWFyK3dodGEwai9XRnM5QkExRUFpbnBiaEZSbVJyaUZEVDEwb1BmU1U5Y0pJbm83dnpjMmxiTVMwWHlzS2lMZTdqZkhNL1QxTDM0SGkvSG9uWW0rTVpzRXZpelBZK3VGRFMyd0VBQVB6VXBLZDZQTDF5Ui94eDRNR1NXWGpXWFdqTHJucFZQTTR0enpFMkFBQkFQSVRDRmREV2ZlNWR1M3lidjYvWUxxM2M3b0Z0d092ZnU5ZHdOR2NkS2QzUXh6L3Z5SElBK2ZaY2FWQ2I4UFdPYVM3OXBxOEhwRStlNWg2K0dXbXUwRTFOY2ZqNndYd3BNNzE4SzRYYjFQRWdlZFdPOE9VMU0vM1lBNzViSzUzU1dycXV0M3NDQjlwYmhPclNRSHJxZEQrT0d6OTJkWEZ4UGxrczFhd3MzZEZmZXV0QzZmNXg1UitlemxydmF2QStUVDI1WDBrbjhyaTVuMXVDSktwU3FwU1dHajRaNGE3OTBwbHZGRjIzWnFZRDVGMmxtSVFGQUFDZ3RDcWxCdWVhaUNjM1B6ajVYZVBxSHVOK3NUVFlvcXROSGVrL1E2U25Ka2x2elBHeWxyWGNNdXlKaWRLTWRlV3ovN0g4NGlqcGdzN1NaZThINTdoNFpKRGJvcDN6NXNIZEZ3QUFnQUJDNFFwb3d4N3BvdUh4MTltMTN4UERSUk5hRVZFZzZUZWZSSytvbmJOQm1ybGVXclBUTTFEdnpKSjI3UGZ0OC9LbHZ3N3l4RytWMDZWOTVSZ0tkMjdnMER0eUp1aUcxY0lueTV0Yk9ObmV0bjNoTFNGK2NaVFVwTHIweVNKWCsrN1BjeURjcktiMHQ5UEN0MW12cWxTL3F2UnAwL0RsWjc3aHgzL3ZpZEpmVHBZdWVDZDJLTnE5a1FQMUYyZVU3dkhXekpTT3JPZmdmZVRDOEJZWVp4L3A1MkhCWnVuOStiRzNNV3F4OU1QRzRPWFdkVndadldScjlQVXY2dUoyRlUrRTlBK09OcE40NVhScDlCVnVKM0xycUpJOUxnQUFnSGhPYWlVOWVtcjA2ejVlSkZWSjl4bFV4WGwvdnZUSUJQODh0Sk1uQlo2OE9oZ0t0eXhzMGJWd1MvQTJlM0w4OWZ3NTB0dHpQR2RIWkpYdVNhMmtqZzFLOXBoQ3pkL2t3b1ZJSjdWMm9VWWdFSzViUmVyWldIb2pSaHMwQUFDQWc0RlF1SUtybENwMXFPLyt3bDBiU285OVUvSnR4QXAwOStSSTEzMFUrM1pudmVHV0R1ZDFDUGIybFJ5SVh0SlZ1dS9MQTY4bXJaNGg5VzNtUUxkSmRhbDNVOS9uVVUwY25zN2I1UFZhMVE1K2lLaGF5WlhBQWQwYitiWlBUSFRWNy9DNTB0SnREc0pmaXhoc1gzT1V3L1RRQ2UwQ1BsbnM2M1puUjM5YzlhdTZ1dmVzSTkxM3VUUUd0Wkh1UE5aVnV3czJTKzNxaFY5L2VqdXBScVowMVlmK2NCUEw0cTMrQ25peXZYUjBNK21QWTkxaUpOTHhMVjFKTTNaNS9QM3IydEFWT3VPS1dROEFBS0NrNW0rV0hoanZuOC92NUFLQTU2Zjc4dW9kSGgvTlh1KzVJOTc3UVpxOUlYamJHL3A0alBqMlhHbFY0WmxrcVNuU09VZTZpQ0Qwd0hpSHd2RlZhR3V1elh1bFg0MlViajFHK25rM3FXNVZqNXRDbmRqS0IraExhOFNDb3FGd3E5cHVleFo0bkpKMGJnZnYrOVExYmlNUno1NmNnelBuQlFBQVNENkV3aFhRTWMybEFTMGMwSFdvNzJBNE45OEQyMmpWbmVWbGU1WjdvTFd0Rzk1T29Wb2xCNUQvR2VKcTB0VTdTMzhmWngvcHgvZnhJcWxTbXZUQXdPQjEwOVpLbnkzMmN4RlkvdGhFNmZiKzBoT0QzUzk0VDdhcmJxZXQ4WE1UcUJxUnBPWGIvUlhxNGk3U2ltM1NXM09pNzg5M1VVNG5iRlRZODNqNFJhNG9lV1NDOUdHY0t0NW8ralQxaDVDTzlkMzI0dkdKVW8wTTZaMkxwQXM3KzRPUDVBOE9YNjBzZXZzNlZWejFuUmZqOWI5bmpKK2p2NTBtM2YyRk5DN2lBMG1sTkU4NldKd2VqYnhldEgwQUFBQTRFT3QzZTJ3blNWZjFrS2FzRGw0T1dMdkxvZkNzOWRLb2tJUHdsM1lMdjcwa0hYZUVnK1duSjRkdm8xTUR0eENMUEFzdE4xOTY4bHRwNWpycCt3MHE0b0h4d2RBNjBobnRwWWRPa3U0Y0hiMGFPSlloSFQyMkdyblFsMU5UUFBhVHBHZk9MUDcyajArVWhzOUwvUDRBQUFBU1JTaGNBUjNUM0JVRWN6ZEtyOHowd0hYdXh2QXFnUnY3K3Fzc0hkM01FNUp0ejNKbGNLVTB0NCtvVTFuNk5xVDZkT3h5YWVzbjd0Mzd5bm5TVForNmIzRkoxY3gwZitBbFc0TnRJb2E4N1JZR3U3TTk4TC96V0ZjbEw5emlzSFAxVGdmQjk1L295ZkJXNzVRYVZYTW9YQjR5MHFSVEMwOWpITFBNL1g4ako4Ukx4SmE5UG1Yd2lZbkJxcGZ0V2RKZnZwYnVQY0dYNTI1ME5lL1UxUTZQZjN1TUo1V1RwR09Qa0padGsvSmlCTHU1K2RLOVgzcml2RzlXU1ZmMGNHWHozbXhYWXc5c0ZUM3dqdFNqc1YrTDBqeEdBQUNBUk5TdTdLS0RZYk1PYkR1QlZnLzNuZWdXWUFHVjB6MC9RdWhjQ3ZIY05WcWFGT2NNcmRKS1QzVUJ4S3oxd2RZVzUzYndlTy8vSm5rUzZSZk84Umx6SHkyTXZvMERLYjRBQUFDSWgxQzRBbnB4aHZUTWxOZ0JvQ1I5dmxUNmNsbjA2L29mNGFxRWt0cWJJNTNXenBXN0FadjNTaS9QZEd1RlVEUFhPd3grOWt6cHZJN2h2V3BMY244LzduREZSa0Rrd1BlYlZRNklYL3JPd2FmazFnOXJkL2swd2lQcmVaMHZZandYQnlvN3p4VWFtL2U0Y3JtMGxtK1hidis4NlBKUEY3cy85UFY5WEVrOFlaVWZUODFNaC9GMXEvaER6ZFExMG5QVGlyK2ZFUXY4dldVdHZ5NHBjZ1gxNGkxRnEyZ2lwY2l0T0Y0b1phOWtBQUNBUkF4cTQzSGROMUZhWHBYRWxOWGhMYzRrdDJvNHA0UEhyckhtV29nVU9kbHhXVG1uZ3dQd3dFSCt5dWx1UmJab2kvUm15RmxyNjNlSHo2TUJBQUJ3TUJBS1YwQjdjK0pmMytmRitOZVBYZTRLMUVnZkwvSlhMSE0zU3YxZjhzOFpoZTBHY3VPMHE1aTcwYjF2U3p1UXpzMTNiN2ZJU1Q1Q1RWNGR2YmZ1clBYU0RSK1gvRDZIdkYzeTIwU2UxaGpOSXhQQ1cxZVV4SVJWUmZzQWI4dVNMbm12ZE51VC9QcEhldy9FVXlCcDRMRFMzeWNBQUVBaXptenY4V09md29sLzkyU1g3dUQ3OXh1S3RvRzQ2emlQYVo2WjRvbVVENVcwRk9ucW51SExidXpyZGhkL0xlV1lFUUFBb0N3UkNpT3E3RGhCYmFpVkIxaFpFUzhRQmdBQXdPR2xhME9mbVNSSlR3NzI5eFhicFF1SGg2K1h5RndJa1ZKVHBGUGF1QkkzcjhCVnV2SHN5SEtBWEI2R2RwS2ExUWlPcVd0bHVwZnd1QlZGSzZTUHJCZDlncnQxdTZRWkNiVC9BZ0FBS0ExQ1lRQUFBQUFIeGJXOS9QM1huN2c5MWpWSGVSSzNJUjFkNVJ2dzU1UENKeUN1bENaMXFDZDllNDB2M3paS21oSXhwMFNmcGxLOUt2NGFjMlh4KzNMbUc1N3pvYXpWcml6OXVxL25jOGhJODdJZCs3M1B5N2NWWFg5QUM4L2pFV25jY2tKaEFBQlFmZ2lGQVFBQUFKUzc0NDV3QUJyTjNJM1NNMU05Z2ZEbDNhWC9MWFFGY2NCbDNhU2QrNldSaGEzUW9wMnRkbWszVDh5OGRKdVVseS85WTByMCsvcmRjVktUNnE0VUxnK250cFdxWlhneXVYc0dCSmRQalRFeDhpc3pQYWNJQUFEQXdVUW9EQUFBQUtEY0hkOVNXcmpGRmIrUmxtejExN0ZIT0JRZU1WK2F2emw0L1pudFBkSHdXM09LM2xhUzJ0ZDE0UHpPUEdubU91a3ZKM3NDdC9XN3c5ZnIydEQzLy96MDhtdGpObWFwcTVVWGJDNStYUUFBZ0VNbDlWRHZBTXBmeC9vK0pTODFKZnIxZlpwS25lb2YzSDBxaWVMNndaVkVlaG0rNDlOVC9ielZyVkoyMnl4ck1WN3kveS9XZXlKVS9hclN3RlpTRlE0aEFRQ0FBL0QzeWRLZng4ZGZwM0YxZjkrOHQyVGJ2cWFYSnpGKzgzdHA3RElIektGVnVwSlVPVjM2MDBCcDlVN3B0ZGtsMjM1SmJNdHk2QXdBQUZDUkVmT1VzOHJwVXMzTTB0OCt2NkRrZytKSUo3U1VydTh0ZmJvNCtnUnl0L2YzNlhsL0dPdkxOVEtrSmpVUzIvYnliVkpPZnZ4MUx1enN5VFB1KzFMNmNXZko5djJVMXRKREowdS8rVVNhdVQ2eFlESW4zeDhLSWpXdUxyMXprZlQwWk9tRCtjSGxpV3h6WDI3UlpYV3JTSytkN3c4NHIzOWYvRFpPYnllTlhscTZpVk5LNDRTVzBtMzlwWnMvOVllZmFLN3A1WU1DZnhwWHRKSW1vR3REVHdSejRmRGdhWnl0YWdkNzVNV3pjMy9zN1VwUzg1cnU1UmY2dnV6VDFMODNrWk93UkdwWFY2cDBBQ0gvdHF6NCt3WUFBTXBXVnE2MG9aZ2V2c2MwOTloM1V3bkd2LzJiUzRQYVNHL1BsZGJzOHJLL1RwQmVQays2cFovYlNLU25TbzhPOHVSdjE0K3NXSk1kZDI0Z1hkQ3A2UEtzWE9tVHhRZC9md0FBUUhKSW1sRDQzQTdTL1NkR3YrNzE3eDNzbFlkQmJjSW55U2lwN1ZuU29GZjljL3U2d2RtYUkzMjhxT3dHdHdOYVNnK2RsTmk2NTcwVkhIekgwcmk2ZzhVcWxVcTJINmtwMHEvNnVOSmoxbnFIa0JOK1dmenRucDBxRFp0VmRQbkZYUndpVHZveHVLeFZiZW05bnhXL3pZSERwTjNaaWU5N3FDYlZwUWRPa25vMzhjelQ3OHdyM1haS2F0RVdCOTdQblMxZC9hRzBaVi80OWExclM3ODhTbHE1M2Uremt2ajc2UTUwaS9QSllnZk8wYVNsU00rY0tlWGtTVDk3TjdqOGhqNVMweHJTdVc5RkQvY0RuanJkejIxcERaOG5QVDZ4OUxjSEFBQmxxMm9sdDQ4WXRTVHgyMVRQa080NzBXT1owT3JjSHpaSmozMGovZkVFRjJnMHJpNzFiU2JkKzZYN0YxY2tmWnA2ckJ4cDY3N3dVSGhnSzZsOVBXbmFHbytOQVFBQURrVFNoTUtCRmdUVDEzcjIzMUNMdDVULy9kLzdaY2xEeGZNNlNrYzFEbDd1MTF5Njlaam82NDVmSWUzZkYvMjYwcnArWk93Wm1RZTI4cjdzeVZBMjVOd0FBQnBkU1VSQlZDbmIrd3gxZmllcFJTM3B5ZytsQWprOHZIV1UxTE94ZEhWUDZZSHg0V0ZtbHdiU2RiMmxUVkgydVVhR05MU1RnOEIxdTZWcWxhUzlJZnYrOGt4cC9xYWl0enU2bWZTekxxWGIvNHcwNllydTBpK09rdEpTcFg5T2s5NzlvWFRiS28zMXU2VTdSMHYvUHRjVHF0d3pKbmhkZXFvcnNQZGtTM2Q4N2txVWt2cHllZXdKWENUcCtiTzkvVmpPNlNBZFVWTjZMQ0tZZlcyMjlMZlRmQ0FudEtJNzBtMmpTbDhwUEd4bzZXNEhBQURLeHVPbit1QnY1ZlRnbVR2WDl2TGxUeFlsdG8wVVNmZWVJRFdzNWpGUDVGaDd4QUtQRDRjV1Z1RytPbHY2WW1tWlBZUXk4K3JzNGllYXUvTlk2Wkt1Zm96WDk1YnVHaTJOVzNGdzlnOEFBQnlla2lZVXJsVVlDai82VGZoTXhnZkw1TlVscjhiczB6UThGQTQ0L3BWZ080T2ZkWkh1T3E3ays5T2dxdFNsc0NLaGVvWUgwd05iaFovR3YyNlhBOVJvY3ZNZDFPN2FILzM2QTFXN3NpdEdYNXZ0aXRmK3phV1RXN3NLT0ZCeFBIVk5lR2g5Y1ZkL3FQZzh5bUQvc3U3ZTU1ZS84K1UvbmlDMXJTdmRXOWd5WTg2RzZPMEtTdFBQT0QzVjdUS3U2ZVZLMW1scnBTY21Tc3UybFh4YkpYVjF6Nkw3dkdTcjJ6aUVIbEJvVmR1OXBxZXZsUzZLQ0wzZi84RnRQdm8yOWN6WmdjcVZ2czE4dTBXRkIxSDI1c1J1U3lINXRqdGp2RC9xVkpadU90cjM4MkZFOFB2MVN0L0hMZjJrYjMrTTNlSmh5ZGJZOXcwQUFDcTJFUXVDWS9KZCs2VWo2MGsvNytaeHdNd0VxMkR2SHVDejh0NmE0d0tKZ0xRVXQ5RzZ1S3ZIMC9NM2UzeDJaUStmZGZmS1RJOHhRblZ0NkhrVVlnbk12eEd0b2pmVXhqMnVVaTVyNTNXVS9qVk4rczlNNmU5blNHY2RTU2dNQUFBT1ROS0V3b0dncktUQmJGa2EzRGF4UHF5U05MR1lmcXFSK2g5UmZKdUtiNi94OTZsclBCRC82eW5CNjVyV2NBWHU5aXpwYjVQQ2I5ZXdtay9sMjVIbGl0SnFHUTRTbDI2VjhzcXBQKzRmam5jL3VSZG5TSmxwMGozSE8yRGNuUjJjSFRGMGtyVE9EUndjUHp5aGFNdUJodFU4aS9XVDMwcTdzdjJoNDlTMjByQ1p4ZmRETG9tRzFUeEF2Nml6ZjE2MnpWVXI0dy9pZ1AyMGR1RnRIU3FsK2tOUXE5cEYxODNPQzU2dUdQb3lUbGpwc1BidUFlRzN1N3Z3NEVPMGxnc0RXN215WjNlMm4vKyt6VnlkdlNoR0ZmNGZUL0NCbW52R0ZIMjlDdVNXRTYrZEx6MThpdlNya1VYWHVhUnI2U1lOWExEWlFUZ0FBRGcwY3ZNZEJvOWRKczBwYk9QUXJJYjcvKzdOa2Y1dlV2emJCNXpRMHZOV2ZMM1NiZUFxcDN0Y2MySkw2YVRXSHZ1djJPNHp5d0tWeCtkMGtHN3NLLzNqREllM1UxWkxVOWE0TU9EYVh0S0FGc1hmNzlVOTQxOC9kcmwwOXhlSlBZYVNXTFBUQlJMNUJUNncvM2tKV213QUFBQkVrMVNoY0Y2Qmc4MUQ1YTdqRXE4OHZmYWprbTE3MlRicGtRblJyenUrcFFlNWowK1U4dkk5d2NjM3F6enBtU1M5ZVVINFJITm50QSsvZmVEVXZGRHJka3NQZlZXeWZjeE1peitwVzZENitjTE9IdlMrTzgrVjBOMGJ1N0w1dGxGK0RWTUx3OENlallNOTU2N3Y3WDBhdWJEb2R1ODcwWTk1K2xvSHByZjBremJzZHN1SXhnZlFrelpVeC9yU3EwTWRWTS9iSlAzdFczOG9PTmgrL2w3NDVRY0dPckFkT0t6b3VvUGIrc0RBRFI5SDc2MTM0WEIvSDlpcTZFUnpsM1lMWC9mNGx0SjVIWUtYOHdxa2p4Wks0Nkk4QjFmMDhEYmZuaHM3b0YyODFYMEJienBhZXV4VTZaNHZ3Z1A4WHh6bHZvTWxOWHdlb1RBQUFJZlM3dXpnR0NPZ1RoV0h4ZmVNaVg4V1VxZ0pLNlYvejNEVmIyYTZOUHdpait2eUNsd0YvTUVQSHUrR0h2aithS0hIditkMWtDN283SkM0UzBPdjkrZzNiaTlXRm8rdlBOdy96bVBhYTNvNXpDNnUzUVFBQUVCeGtpWVVycFhwSSt0L1BNR0R6czE3UGFDYWN4QW5tZ2hNR0plb2dhMFNYM2ZEN3RpbnF0V3I2bEI0eElMdzloQUpiM3VQZFBKL1habVpsdUlKN1dLMUJZam5QMFBpWDkvdjN4N0liOCtTRm02UmpxZ2xkV3dnZFdzb1BUVXAySDZoYXVHN2RsQ2JZQ2pjcTRtcnNNZGQ3Y3Z6Tmpyc1RFdHhMN21hbWRLSVM0TDNkZWZvOEQ2Nmo1M3E5MGVrdEpTaXk2SlpzRm42NTFScDB1clkxYkdIczhlK2taNlpFcXplM1o0VmZaSzRRVzBjeXMvZjdQWGpHVGJMRmV6bmQvS2tjbmQvRWV4aGZkcHJaYnYvQUFEZzBKbTdVUnJ5ZHZ3SlpxLzRJUHh5Z2FRWENvUFJuSHpwajJNOUNkdVlaZkhQRE16SzlhUy83OHh6bTdhTmV4emtsbGVZZS9XSStOZjMrM2RpMjFtMHBlaHpBQUFBY0NDU0poU3VYZG1uMGcvcEdGeDJReDlwd2lycDkyTktOOUhXb2RLNmpyUy9jSDlEZTUvVnIrcGVhUy9PS0p1QjdTbHRpbSszRWRuWE41N2g4NlF0ZTJOZkgyaEZNV2FadjlKVFhYMDdmYTMweHB6Z2VvR2V3c2UxY0cvYWJWbXVnZzRFa3JmMUQxYVY1aFY0d3J6Y2ZML0dMNTdqQURleXBjUDdQMFFQYzNzMThZUm5BZTNyU2tjMThjODFNdnk5WjJPSDdmdHkvWFBQS0gyZ0krM1BsZjRYcGFyNXA2UjVUZmRPam1kN1ZyQlg4NkEybnR4dTB4NVhmZThQT1VBeHFJM1hpL3c5ZkdTQ3E4dlBhQys5YzVGUEFhWFNGd0NBdzArOFFEZ1JzemY0cXlRUzdWME1BQUJ3T0VxYVVQamFqNlE5MlE0SkcxU1ZlamQxVDdIalcwajNESERZZERDYzJsYTYvOFRZMTQ5ZFZ2eSt2RG8wK3ZLRzFYeGFmMjYrOUk5aXFqQWpOYTd1V1kyN05IUjRLemswcjVRbUZSUVU3YjJibXVKMkVMZU9TandVSHJHZ1pGVzBOL2Z6WS9ydForSExhMWNPOWhjK3Y1UGJRSHhjMkN1dVoyT2YrdmZwNHVENmdRbkpidW5uZm5OL2pkSm1ZK3FhNkJQTnBhZUdoOEo5bWtsMzlBOWZaMkNya2xWMVN3NUxmMnFoOEpudDNiczVVSjNkdGFIYlpsUk9kNWdiV1dpZG1lWUEvcHRWZmc3dlBjRUIvczJmdWxJLzRKam0wcU9EcEMrWFMzZEY5T0Fya0hUZk9QYzR2cTYzOU1nZ2FlamJmdTFyWlVvZlgxYjhmdS9hTDUzNXhvRThjZ0FBQUFBQWdNTkwwb1RDb1JXdkcvWTROUHgrZy9UV2hRNjducG9rN1NoRlM0U1NTazkxNWVPVDMwbzVFYTBjTHV1ZTJFUjB2eGdSckxJYzNEWTQ0Y1VQbXh6QVhkeFZlbWV1SDJjczlRdGJTaHpUWEdwWjJ3RmU0K3JoazFaY05OeXpRUGRvTEYzMVljUytkcE51N1Y5K3JSTE9haS85dkt2MHU5Rit6bzVxTEZYUGNHVjMvYXJTMmwzUzUwdWxLN3BMYjg0SjlpTWUwdEd2NDlobDRkdnIxOHlUemYxdTlJRk5OdmpldkdEZjRnWlZwWGQvSmowM3phY2dTdTYvL1BvRm5pamwrbytLQnFVQkJlVXdRZDlaN1gzYVpLaE9EZnlldXZXWW91dTNMSnhFN3BLdTRTR3Q1SDYrWFJ2Ni9YRmlZZUI5WlE5WDFDd3ZiT014YW9rbmcvbmlTcmQybUJneWkzZDZxalRxY21uaFpsLytZWlBmSzc4ZjQ0QTNJRVVPNjdQenBHZW54bjVzTDg3d05uTHlnbFh3S1NuK1hScXpUSnEySnZydFRtM3I0Qm9BQUFBQUFBQkJTUk1LUjdONnB6Ujd2WU92MW5Xa1dRZnhGTEwvTFFnR21RR0QyeVYyMnlWYmc3ZU5iRlh3NGd5SHZkZjFsdjd5ZGV4dFhOekZrM1V0M2VaV0JwTlhTM2Q4N3V0Q0o1cjdlcVdENFJhMXBGVTdnc3ZQN1NqTldKdDRsWEJKcEtWSXZ6L2VvZDhUZzEyVm5KdnZ3SHZDS3FsVmJXbjliaitIditydHNQS0ZHVjUrV2pzSDRxRzlrenZWbHg0OTFYMkthMVoyQlhTVEd0TEVWU1VQdFhQeXBaekNVREl3MGRuK3ZQQjJIYTkvTDkxOW5OdHZqRmh3WU05RlNmUnI3dG0yUTJXaytmbTdvSFBSOVFQOWtnZTJLaHBldi82OTlOelowcjZjNE90KzlRaFgvb2JhdWQrL1EyZTBEdytGQjdaeVJYZWdZbnZKVnVueUtIM3dobmFTanF6bjF5LzAvUlZOdEVwdXlhZUt2ajgvK25WdDZ4SUtBd0FBQUFBQVJFcnFVRmh5UmVmaDVJZE4wbmZycFA1SHVQcDNmNHlKNVQ1WjdQWUZxM2RLYjE0UTdGRWNhZnBhYWVWMnozVDhwM0ZlZG5vN3FXMGQ2YVpKNWZNWThnb2NFbWJsdWlwMTlVNkh6L2tGcmtCdFY5Y2g5czc5N2pWOFZVOXAzQXJwOXY1dUVmTEt6UER0OVc3cS9yK2Q2a3MzSGUzdHJkN3BhdU9BQTUxb0x0UUhQMGdYZGZaOVRWN3RBUHRndUgrY3BISGh5OTY2MElGNnRJbEpCcmVWL25xS0orU2JHMlhDeGQ5OElzMWM1OTdOVHc2TzNYZjdnL25TQXdOOVFHTFZEcjlHMS9mMkpJN3hldlhWeXBSK2M3UzBjb2MwTE9RMWExWkR1cUtIcTVCTE16RWlBQUFBQUFBQTRrdnFVRGdqemFmSTV4ZElLN1lmM1B0dVY3ZG9ZRnUxa2xRVzNSZ2VITzkyQUxFQ1lhbGtqL2ZGR1E0UFAxdnNrUGJPWTEyMU9YbjFnZTlyTEsvTkxyb3NOVVhxMDlROWJDY1dWbzIrL0ozRHplZk9kc2o0NEZjT2kwTjl2TWo3dW5wbjBXQ3pWV0VMaFhmbnVaSTRVdThtNFpNVEppS3Z3QUh0SytkSkw1d2pYZmRSWWhYVkdXbCtEK3pKTHRyRHVUUXkwcVNXdGFRdmxoVy9ialJUWTdSa2lQVEZVbGVkMzNlaWRNTkk5K3B1VlZ2NjVmL2kzKzUzeDdrbHlPMmp3aDl2NCtxdWJFNU5pZDcvR1FBQUFBQUFBQWNtS1VMaHFwVWMvb2FHWEpscGJsSFFzSm8wZHZtQjlaa3RqZjhNaWI3OHgySk9vVS9FbWwzRnIxTVNvNWU2Ny9Jamc2Uk5lMXg1R3E4MVJWbXBrU0gxYWlMMWJlWXdlUHdLcVhsTnYxYnpObm1kN0R4UGpIZEhmN2R3R0wrODZIYTJaeFY5ZlJ0WGQzdURRRWc4ZlczMDlnU1phU1VQaFNXM1dmanpWOUtmVDNJdy9MdlJ3UW52WXJtdWw4UFZLejZRNW0rT3YyNGl6dS9rWVBqYkdHMFh5a3BlZ2ZUdzE5S0w1MGd2bml2MWFDVDllMGIwNnVPQVFXMWNjZjdTZDBWbkNwK3h6bjJpTCt2bTEyWDAwdmozMzdPeGxCY2pSRzlYdDJTUEJRQUFBQUFBSUJra1JTaGNKVjM2MTFtdWpwMjN5WmU3Ti9LRVpjdTNTNCtFVkNOV1NuWDQrZmxTVjBDV2w5REo0a0pGVnJsR00vcks0TS9wcVdXM1QvRzhOdHU5aW10a3VISTRjbUt5c25SNk8wOEtkMlE5OXhWZXVObUI3WUxORGszL016UFk2bUZBQytrM2ZhVmQyZDYzVjRaSXQzNFdIb3czcXVhK3NoM3JlK0sxemcya3VsVmNRVHhzVnRudGQzcXFKemE3c29kMDdmODhFVnRhaWl0b1h6L2Y5L1hTZHc3Vm8rblIySzBteWlJUWJsWkR1cmFYdC9kbGxLQzhyTTNiNkFEM21PYlMxbjNTdXovRVhyZFZiVDhuY3pjNlBJN21uMU9sL3MybFA1N2dsaWlyZDBaZlQ1Sk9hQ2tkZTBUczYzY2RoQWtrQVFBQUFBQUFma3FTSWhUZW5TMk5YT2lLMDlQYU9wUmJ2ZE9UVTcwK08zekN0NHcwbjlMKzExTjg2djFMMzVYdHZveGFMSTFkbGxpdjFFcHAwWmUvTWxQS0tieDl6OGFlMUN1ZTZobWVTQ3hXTldWNmF0R0p4Z0xTVXFUTHVyc2x3Skt0MHFhOTdoZmJvYjcwOU9UZzVHQlY0cnlUQXNGMVpscjg5U1MzRWRpZTVkZm43Ymx1RTdHdHNNcjNoWE5jMmZ2bUhGOGUyc2tUdXEzZkxkMzRzWVBCdXdkSS94M3FmclNCU2M2ZVBNMzloSGZ1ZHhENS9nOCtPREJuZzFTblN2ejlpU2Uxc045dzNTb09ZTS92NU1yelRYc2Raa3Z1M2J4bWwvVFF5VjduN0NNOStkeUlCZUhCZW5xcXcrcXltSml1VVRYcDJiT2tXcFdsUDMxMjRLMG9BcTlmUVl3M1NldmEwZ01uT1hUL2FLRjBjbXZwM1o5SnoweHg4QjRhZ3Zkc0xQM2xaTDhQM3BrbkhkV2s4SDFSeVcxQkFsOVZLN25uYzVzNjdsZDgzVWV4MzZQL21DSzlOU2Z4eDFNejArOXIraFVEQUFBQUFJQmtsUlNoOFA0ODk1cE54SjRjNmFaUGZkci9EWDFjVGZ6WU43RURxWklxVU93dzZyZjlwS29aMHI0Y0IzRm50UStHcnFIZW5oTU1zclB6aW9iQ3QvVHovZXpQZGJnMnBLTkQxcnlRQjlHcXRyZWZtZTZmcDY4dGVqLzlqNUF1N2VhV0RXL01rWjZmNW9EeFoxMmttL3RKNzE4c1RWbnRWaElmWDFyOFk0L1ZNaVBVc0ZuU3MxT0w5aXUrNldqMzkvM2JKQWVLZnpuWklmQ1NyWDY5TnU5MXlMOWxuMFBFUDU4a25kdEJ1dXNMVjRMdnkzRlZlTURRVHRMSGwwbUJlZVNLbTJqdXM4djlITjAyS25oZHo4YitmbVVQZjErNlRmclhORmNJaHdhaHM5WkxsN3pyVVBqaXJuNWZYZDVkR3ZwMk1QRHVXTjloNlBnVnhUOUg4WnpjV3JyM0JLbEdwdlRFUkduaWo2WGYxaVZkSGFDZTBOS1hkMFJVM0ZiUGNIL3BDenY3ZmZyTEVRN2IvejFEZXZBazc4ZXYrL29neHR0ei9aNStkSkIvcHlUcG9aT2kzMjlXcm44UDkrYjRmZHV6c1hSNWo2SjlwbmZ1bHk1K3QvaXE5UnY3U2xYVHZkMjhBcmNpa2Z4NkFRQUFBQUFBSktPa0NJVkxLamRmdXZkTGg0U250Wk5lL3o3KzZldGxKU05kNnRjc1dKbTVjSXVyY1FNbXJQU0VaYUdoOGtjTEhTUnUzUmRjMXJsQk1QaVNYS242U0pRSnUzNXhsTC8vdUZONkw4cnAvZzJydVZyenp0SGhFOU1ObnllTldlYVFzMjRWVitvK083WGtqemVhN3pjVVhSYW9vaDIzd2hXaGR4OG45V3N1dlRwYmVuNTYrUE14Zm9YMDgvZGNtYnRrcTRQREh6WVYzZWFjRGE1a0xZa051OE12MThqMDl4ODJTUzlNangvQTdzbVJucDdpY1AyaUxwNndiMXRJbitNZWpWd2gvZDI2a3UxVHBJdzB2My92K0Z6NmV1V0JiYXRISTdmRDJKL242dXpJdnN4NUJRNnovejdaRS9VRkRqcXMyeTFkUDlJSEs2N3Q1ZFlTa3ZmcnFVbnU3NzF5UjdEWDgrNXN2MDY3c3ozSlh1akJpNHcwNmUwTHZaMFI4OTBtSkNDL0lMRmd0MVZ0NlpUV3djdjdjaDNjZjdhNGRNOExBQUFBQUFEQVQxMUtRVUdzazhJUHJUNHZIdW85Y0h1QTVqV2pWK3YrRkFUQzVWZzliTk5UM1JJZ3IwSytBOEtscHpvZzNGdFlSZDJtanJSb1MrejFVMVA4Mk1yN29aM2Mya0YwdENyalF5VXpMWHEvNnBKS2taU1dHdnY5YzdCMGJlZ3EzK0ltNm9zblJXN3BrYUx5ZmI5UHY3NTh0bHNSL2g0QytPbTRaNERQNHFnSStQc0ZBQlZUZVkxYkt5TCtGd0dvQ0NyaTMxMHFoZVBJTC9qcEJzSlM4V0hlb1E3N1NpSTNQN2kvdWZueEEySHA0SVcwQjJNU3Q1SXFpMEJZY3FCZUVkNGpjemNlK0RZS0ZMc25NZ0FBQUFBQVFMSkpQZFE3QUFBQUFBQUFBQUE0ZUFpRkFRQUFBQUFBQUNDSkVBb0RBQUFBQUFBQVFCSWhGQVlBQUFBQUFBQ0FKRUlvakFxdFJTMnBVYldTMzY1clE2bHRuZURsdEJTcFNzUzBpaW55c3RTVUE5cEZBQUFBQUFBQTRDZUZVQmdWVnJWSzBxdERwYjhPY3FoYkV2ZWRLRjNUSzNoNVNFZHB3aS9EdDlPbG9aZjFhVm8yK3dzQUFBQUFBQUQ4RkJBSzQ1QktUWkV5MHFKLzVlUkwvNTN0aXQ4dURXT3ZsNUYycUI4RkFBQUFBQUFBOE5PUlh2d3FRUG01dEp0MDZ6SEZyL2ZLZWZHdlAvTU5hZU9lc3RrbkFBQUFBQUFBNEhCR0tJd0s0ZjV4VW01KzBlV250SkZPYVMzOVlXejAyL1ZxSWwzWTJUODNyU0VOYnV1ZmExZVdXdGVScnU0cHJkMlYrSDUwYVNBZFVVc2F0YVJrK3c4QUFBQUFBQUQ4VkJBS28wSVlzMHpLeml1NnZGVnRoOEtqbDBhL1hVWmFlQ2g4ZVhmL1hDTlRxcG5weTkrdGs2YXNMbjRmV3RXV25qN0Q0ZlEzcTZUZDJhVjdMQUFBQUFBQUFFQkZSaWlNUTJydVJtbllMQ2s5TmZwa2NwVUt1MTVYaWZGT1hiSGR0OStUTFUxZkt3MTYxY3ZmdVVoYXVqVllZWHhCSjM5dldWdktML0RQb1hmWHNwYjB6N01jVE4vNE1ZRXdBQUFBQUFBQURsK0V3amlrWnEzMzEwdm5TajBieDE1dndpK2pMMzk4b3ZUczFNVHZiL2hGd1o5L05kTGZPOWFYSGo1RnlzcDFJTHg2WitMYkF3QUFBQUFBQUg1cUNJVlJZY3hZSncyYkdiN3N6UGJTR2UybG16OHR1djdUWjVUOFBtNzhPRmdwbkZQWXcvaVdmdEtDemRLdG82VE5lMHUrVFFBQUFBQUFBT0NuaEZBWUZjYVd2ZEtraU42LzNScjVlK1J5U1Nvb1pudlZNcVFoSGQxM09LOHdBUDV1blpSWGVNT3VEWVBidm11MHRDKzMxTHNPQUFBQUFBQUEvR1FRQ3FQQ2FGeGRHdHcyZkZuYnV2NGV1VndLN3drYzBLcTJkSHhMcVdFMXFXMGQ2ZGdqcEJkblNGdmpWQUMvTnB0QUdBQUFBQUFBQU1tRFVCZ1ZSdWNHMG4wbmhpOExURFFYdVZ5U1VpTlM0Y3U2U2JmMTk4LzVCZEtjamRJZnhranJkZ2NubWdNQUFBQUFBQUNTSGFFd0tvd3ZsMHQvR0J1KzdQcmUvanIrbGFMclQ3a3UvUEtDelo1MGJzd3k2VytuU2V0Mk9SQUdBQUFBQUFBQUVKUjZxSGNBS0NzejFrbkRaa21yZHg3WWRxN3VLZFdyVWpiN0JBQUFBQUFBQUZRMFZBcWp3amk1dFRUaGwrSExBdTBqSXBkTFVscTBwc0lKeWtpTDNwTzRXaVhwcHFPbDNkblNlejlJbVduU1dVZEt0U3RMbzVaSWEzZVYvajRCQUFBQUFBQ0Fpb0JRR0JYR2dzME9Za01OYk9Xdng3NHB1djc5VWZvTUo2SjdJOS8yWDlPS1h0ZXdtcjl2MkMybHAwci9QbGZxVUYvS3laT3U3Q0g5L0QxYVVnQUFBQUFBQU9DbmpWQVlGY0xmSjB2N2M2WEZXOE9YTjYzaFVQampSVVZ2czNtdnRHSjc5TzFGVmdGbkZyN1RmMys4ZEY1SGFkNUdLVHZQeTlKRG1xaTBxZVB2UCs2VTJ0ZjE1SGZYL0U5YXRFVWFlYWswc0xYMDFwd1NQendBQUFBQUFBQ2d3aUFVUm9Vd2QyUEpiek41ZGZqbHl1blN1UjJrcXBXa0ZyV2s3OVlGcnp2MkNIOC9vYVgwNEhpSHpQV3FTUGtGMGpXOXBGYTFIUTZmMzBuYW5pV3QyaUhWclNMbDVrdVhkcGRXYlpkcVpFcHJEN0JmTVFBQUFBQUFBSENvRVFyanNKR2RKOTNXMzMySVYrK1UzcDBYdkc3ZUp2Y0pmdmhyYVZlMmwyM1pKejB6VmJxcWgzUjdmeS9idEZmNnk5Y09pemZ2bGU0Zko5M1NUK3JiVkhwdHR2VFZ5b1AvdUFBQUFBQUFBSUN5UkNpTUN1M0ZHZjVLUkg2QmROSXdLUzlmeXNrUHYrNjVLUDJESlFlOXI4Mk92YzNSUy8wRkFBQUFBQUFBSEM0SWhYRll5Y285MUhzQUFBQUFBQUFBVkd5cHhhOENBQUFBQUFBQUFEaGNFQW9EQUFBQUFBQUFRQkloRkFZQUFBQUFBQUNBSkVJb0RBQUFBQUFBQUFCSmhGQVlBQUFBQUFBQUFKSUlvVEFBQUFBQUFBQUFKQkZDWVFBQUFBQUFBQUJJSW9UQ0FBQUFBQUFBQUpCRUNJVUJBQUFBQUFBQUlJbWtIK29kQUFBQUFBQUFLQS9UcnovVWV3QUFGUk9Wd2dBQUFBQUFBQUNRUkFpRkFRQUFBQUFBQUNDSkVBb0RBQUFBQUFBQVFCS2hwekFBVkhEMFFRUHdVOFhmTHdBQUFLQmlvbElZQUFBQUFBQUFBSklJb1RBQUFBQUFBQUFBSkpHVWdvS0Nna085RXdBQUFBQUFBQUNBZzROS1lRQUFBQUFBQUFCSUlvVENBQUFBQUFBQUFKQkVDSVVCQUFBQUFBQUFJSWtRQ2dNQUFBQUFBQUJBRWlFVUJnQUFBQUFBQUlBa1FpZ01BQUFBQUFBQUFFbUVVQmdBQUFBQUFBQUFrZ2loTUFBQUFBQUFBQUFrRVVKaEFBQUFBQUFBQUVnaWhNSUFBQUFBQUFBQWtFUUloUUVBQUFBQUFBQWdpUkFLQXdBQUFBQUFBRUFTSVJRR0FBQUFBQUFBZ0NSQ0tBd0FBQUFBQUFBQVNZUlFHQUFBQUFBQUFBQ1NDS0V3QUFBQUFBQUFBQ1FSUW1FQUFBQUFBQUFBU0NLRXdnQUFBQUFBQUFDUVJBaUZBUUFBQUFBQUFDQ0pFQW9EQUFBQUFBQUFRQkloRkFZQUFBQUFBQUNBSkVJb0RBQUFBQUFBQUFCSmhGQVlBQUFBQUFBQUFKSUlvVEFBQUFBQUFBQUFKQkZDWVFBQUFBQUFBQUJJSW9UQ0FBQUFBQUFBQUpCRUNJVUJBQUFBQUFBQUlJa1FDZ01BQUFBQUFBQkFFaUVVQmdBQUFBQUFBSUFrUWlnTUFBQUFBQUFBQUVtRVVCZ0FBQUFBQUFBQWtnaWhNQUFBQUFBQUFBQWtFVUpoQUFBQUFBQUFBRWdpaE1JQUFBQUFBQUFBa0VRSWhRRUFBQUFBQUFBZ2lSQUtBd0FBQUFBQUFFQVMrWDhYdkVVNG5BU0FwQUFBQUFCSlJVNUVya0pnZ2c9PSIsCgkiVGhlbWUiIDogIiIsCgkiVHlwZSIgOiAiZmxvdyIsCgkiVmVyc2lvbiIgOiAiIgp9Cg=="/>
    </extobj>
  </extobjs>
</s:customData>
</file>

<file path=customXml/itemProps66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Bin Bin~</cp:lastModifiedBy>
  <cp:revision>155</cp:revision>
  <dcterms:created xsi:type="dcterms:W3CDTF">2019-06-19T02:08:00Z</dcterms:created>
  <dcterms:modified xsi:type="dcterms:W3CDTF">2024-04-08T01:16:46Z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C10EB615D9174531A390DCD36954EC78_11</vt:lpwstr>
  </property>
</Properties>
</file>